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0" r:id="rId7"/>
    <p:sldId id="257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68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194DD-3310-4DF2-A073-4FCD0FCDF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4B4076-BDC2-435E-AE39-30057E3A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01F222D-302A-4C20-96B6-79A2D395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98192A2-0D2E-4505-9177-77582BDA1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0232A4-01EB-4973-B3F3-D7B21CC9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772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9963F-F0B8-43D6-9C77-2C95D680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2298685-6D65-4411-A28A-AA35D1A4F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438280D-1711-409B-8A3A-9897A2E9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E1251D-3BF7-4728-9746-E2EAFA01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8014732-4B00-42EC-8A95-D393E95B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30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EE35D0-5D1F-4FDF-8EBF-718E0556D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8E03D3B-7E01-499D-9571-1739C677B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A5D9F7A-F7A8-4C0F-AEC6-3003C0BB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0399D2-E54C-4F54-A03A-D4821B2F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A28A24B-1EF0-4041-A2E8-BCCD7A48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876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C96D7-FFA3-4580-ADB1-353A8771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717AFB-A692-480A-A3B2-25DD85C38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50E8342-F645-4DAF-B207-ABA695ED0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3E699C-EB10-4709-8A72-5AA764DB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41D95BC-4313-4CC2-B529-4B207343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350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AB8C0-6164-46CC-B0D1-87DC89E5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E3CAB75-6DD5-42E8-A06B-0EF86E272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8737A8C-610C-4889-95F9-450DB593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F264266-0ED4-4EF6-97BD-1F6CF9112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9BE9F88-F08E-42D0-B31C-01FACB07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8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1CD97-29FD-48D5-A7B6-0988D494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6C7E8F-3261-485B-8E6A-DBC805208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0637293-CA3D-4017-9F1D-A15797044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BB6F2E5-2A38-49DC-A639-C87169FD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1096AD5-BDF6-4654-BFFC-1A5DB877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9504057-5036-442D-9516-AF00C1E7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07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8BCD8-17C2-4EBA-BC94-84C99649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80BB91F-CB41-4F78-99F0-BAE2140E4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5798724-7BCE-4D2A-813A-6D50587F1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50C214F-D006-43F6-9EA0-CA5BF3B14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17F2297-95F7-4FAC-913F-BE9EF3222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3C94BD3-BBF5-49CB-BA8A-87AF08EB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21E4E70-160E-46CD-A01C-3E2EB541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AC8D4C6-1656-4E4D-9C80-B6F171FA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65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2752E-61C3-43A5-9508-0CB2F0CE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C170C61-4E29-49F0-8791-F492AA9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98F7B96-3016-4E74-8A4D-E3438E58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794C9B8-F42A-4890-B583-BDCA7912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250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8666B0D-F184-4702-A89B-E1F7F8C0C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985EF24-5C9E-4B6B-B33B-670CBD91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9DC3C28-6496-4A1D-A803-7A55FFDF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88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42184-26AE-4DC7-9627-4BF106D3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DF6369-4A56-45D3-9EED-5BC60F89B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7F63429-5032-4BBD-B6BF-B04177570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130E4DF-D54F-4BF1-847E-A53E71C19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BCE542D-8092-45F0-8486-49532063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5ECB555-BB84-48B2-AB4E-1C5441B2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515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F16F8-58B1-42E2-8CDD-733AAD23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10AF58EC-7FCF-4EEB-A175-52A2C5212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92C152E-4C50-4D67-9FCC-17D6120DA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03917B9-36AB-418A-B194-6B204C7C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88872C4-11D4-4B5D-9B49-EE42A42D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530BC7-25E5-4D22-A915-8D3A7BA4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579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4BD6451-26DC-4C2F-BFB7-57411747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B758A45-B118-451B-BA8C-97EF83F4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69C8E29-369F-4166-BE4D-7372F8C23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7268F-FCF2-4EA6-BB79-AA7BFCA9C425}" type="datetimeFigureOut">
              <a:rPr lang="pt-PT" smtClean="0"/>
              <a:t>16/12/2022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9C0B83F-CD92-48DA-9078-78F0EB41F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DECB06C-3CFC-48A9-8E08-5D0E4C6B5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BEE72-8DFA-4160-A4EC-5F2093DC98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315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E24FAA-8BBA-4C18-9EAB-EA3B12A85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3DA250-361D-4993-8155-8EE3282FA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185" y="2572508"/>
            <a:ext cx="4177813" cy="2383844"/>
          </a:xfrm>
        </p:spPr>
        <p:txBody>
          <a:bodyPr anchor="t">
            <a:normAutofit fontScale="90000"/>
          </a:bodyPr>
          <a:lstStyle/>
          <a:p>
            <a:pPr algn="l"/>
            <a:r>
              <a:rPr lang="pt-PT" sz="9800" b="1" dirty="0">
                <a:latin typeface="+mn-lt"/>
              </a:rPr>
              <a:t>Netflix</a:t>
            </a:r>
            <a:br>
              <a:rPr lang="pt-PT" sz="5400" b="1" dirty="0"/>
            </a:br>
            <a:br>
              <a:rPr lang="pt-PT" sz="5400" b="1" dirty="0"/>
            </a:br>
            <a:r>
              <a:rPr lang="pt-PT" sz="5400" b="1" dirty="0"/>
              <a:t> </a:t>
            </a:r>
            <a:r>
              <a:rPr lang="pt-PT" sz="1800" dirty="0">
                <a:latin typeface="+mn-lt"/>
              </a:rPr>
              <a:t>Interação Multimodal 2022/2023</a:t>
            </a:r>
            <a:br>
              <a:rPr lang="pt-PT" sz="1600" b="1" dirty="0">
                <a:solidFill>
                  <a:schemeClr val="tx2"/>
                </a:solidFill>
              </a:rPr>
            </a:br>
            <a:br>
              <a:rPr lang="pt-PT" sz="1600" b="1" dirty="0">
                <a:solidFill>
                  <a:schemeClr val="tx2"/>
                </a:solidFill>
              </a:rPr>
            </a:br>
            <a:endParaRPr lang="pt-PT" sz="5400" b="1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3569D4-ADF7-4A78-B5F4-8514C1CED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343" y="4956352"/>
            <a:ext cx="3850925" cy="1061105"/>
          </a:xfrm>
        </p:spPr>
        <p:txBody>
          <a:bodyPr anchor="b">
            <a:normAutofit/>
          </a:bodyPr>
          <a:lstStyle/>
          <a:p>
            <a:pPr algn="l"/>
            <a:r>
              <a:rPr lang="pt-PT" sz="1600" dirty="0"/>
              <a:t>Universidade de Aveiro</a:t>
            </a:r>
          </a:p>
          <a:p>
            <a:pPr algn="l"/>
            <a:r>
              <a:rPr lang="pt-PT" sz="1600" dirty="0"/>
              <a:t>Tiago Coelho  </a:t>
            </a:r>
            <a:r>
              <a:rPr lang="pt-PT" sz="1600" dirty="0" err="1"/>
              <a:t>N.Mec</a:t>
            </a:r>
            <a:r>
              <a:rPr lang="pt-PT" sz="1600" dirty="0"/>
              <a:t>: 98385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03B703-EF48-95A7-0C26-FA0C12BA0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8" r="18016"/>
          <a:stretch/>
        </p:blipFill>
        <p:spPr>
          <a:xfrm>
            <a:off x="4913906" y="8957"/>
            <a:ext cx="7278094" cy="62449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9A3AB48-7A22-45E3-AD22-4EF24AA9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13906" y="0"/>
            <a:ext cx="7277789" cy="6589025"/>
            <a:chOff x="4913906" y="0"/>
            <a:chExt cx="7277789" cy="65890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BC0DE2-0322-4A96-831C-A0DCEA5AC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16112" y="279215"/>
              <a:ext cx="6016465" cy="6072010"/>
            </a:xfrm>
            <a:custGeom>
              <a:avLst/>
              <a:gdLst>
                <a:gd name="connsiteX0" fmla="*/ 2766964 w 5580682"/>
                <a:gd name="connsiteY0" fmla="*/ 592033 h 5632204"/>
                <a:gd name="connsiteX1" fmla="*/ 3690929 w 5580682"/>
                <a:gd name="connsiteY1" fmla="*/ 857757 h 5632204"/>
                <a:gd name="connsiteX2" fmla="*/ 4522439 w 5580682"/>
                <a:gd name="connsiteY2" fmla="*/ 1584674 h 5632204"/>
                <a:gd name="connsiteX3" fmla="*/ 4934790 w 5580682"/>
                <a:gd name="connsiteY3" fmla="*/ 2423782 h 5632204"/>
                <a:gd name="connsiteX4" fmla="*/ 4928376 w 5580682"/>
                <a:gd name="connsiteY4" fmla="*/ 3297129 h 5632204"/>
                <a:gd name="connsiteX5" fmla="*/ 4828915 w 5580682"/>
                <a:gd name="connsiteY5" fmla="*/ 3521411 h 5632204"/>
                <a:gd name="connsiteX6" fmla="*/ 4648740 w 5580682"/>
                <a:gd name="connsiteY6" fmla="*/ 3633305 h 5632204"/>
                <a:gd name="connsiteX7" fmla="*/ 3989314 w 5580682"/>
                <a:gd name="connsiteY7" fmla="*/ 4108905 h 5632204"/>
                <a:gd name="connsiteX8" fmla="*/ 3714512 w 5580682"/>
                <a:gd name="connsiteY8" fmla="*/ 4402651 h 5632204"/>
                <a:gd name="connsiteX9" fmla="*/ 2767062 w 5580682"/>
                <a:gd name="connsiteY9" fmla="*/ 5040172 h 5632204"/>
                <a:gd name="connsiteX10" fmla="*/ 1853457 w 5580682"/>
                <a:gd name="connsiteY10" fmla="*/ 4835131 h 5632204"/>
                <a:gd name="connsiteX11" fmla="*/ 1127921 w 5580682"/>
                <a:gd name="connsiteY11" fmla="*/ 4277930 h 5632204"/>
                <a:gd name="connsiteX12" fmla="*/ 735009 w 5580682"/>
                <a:gd name="connsiteY12" fmla="*/ 3611104 h 5632204"/>
                <a:gd name="connsiteX13" fmla="*/ 592131 w 5580682"/>
                <a:gd name="connsiteY13" fmla="*/ 2816102 h 5632204"/>
                <a:gd name="connsiteX14" fmla="*/ 764216 w 5580682"/>
                <a:gd name="connsiteY14" fmla="*/ 1947196 h 5632204"/>
                <a:gd name="connsiteX15" fmla="*/ 1232809 w 5580682"/>
                <a:gd name="connsiteY15" fmla="*/ 1239815 h 5632204"/>
                <a:gd name="connsiteX16" fmla="*/ 2766964 w 5580682"/>
                <a:gd name="connsiteY16" fmla="*/ 592033 h 5632204"/>
                <a:gd name="connsiteX17" fmla="*/ 2766964 w 5580682"/>
                <a:gd name="connsiteY17" fmla="*/ 0 h 5632204"/>
                <a:gd name="connsiteX18" fmla="*/ 0 w 5580682"/>
                <a:gd name="connsiteY18" fmla="*/ 2816102 h 5632204"/>
                <a:gd name="connsiteX19" fmla="*/ 677581 w 5580682"/>
                <a:gd name="connsiteY19" fmla="*/ 4662357 h 5632204"/>
                <a:gd name="connsiteX20" fmla="*/ 2766964 w 5580682"/>
                <a:gd name="connsiteY20" fmla="*/ 5632205 h 5632204"/>
                <a:gd name="connsiteX21" fmla="*/ 4411532 w 5580682"/>
                <a:gd name="connsiteY21" fmla="*/ 4523821 h 5632204"/>
                <a:gd name="connsiteX22" fmla="*/ 5498504 w 5580682"/>
                <a:gd name="connsiteY22" fmla="*/ 3456484 h 5632204"/>
                <a:gd name="connsiteX23" fmla="*/ 2766964 w 5580682"/>
                <a:gd name="connsiteY23" fmla="*/ 0 h 5632204"/>
                <a:gd name="connsiteX24" fmla="*/ 2766964 w 5580682"/>
                <a:gd name="connsiteY24" fmla="*/ 0 h 563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0682" h="5632204">
                  <a:moveTo>
                    <a:pt x="2766964" y="592033"/>
                  </a:moveTo>
                  <a:cubicBezTo>
                    <a:pt x="3060809" y="592033"/>
                    <a:pt x="3380310" y="683897"/>
                    <a:pt x="3690929" y="857757"/>
                  </a:cubicBezTo>
                  <a:cubicBezTo>
                    <a:pt x="4009147" y="1035860"/>
                    <a:pt x="4296678" y="1287277"/>
                    <a:pt x="4522439" y="1584674"/>
                  </a:cubicBezTo>
                  <a:cubicBezTo>
                    <a:pt x="4721165" y="1846550"/>
                    <a:pt x="4863746" y="2136745"/>
                    <a:pt x="4934790" y="2423782"/>
                  </a:cubicBezTo>
                  <a:cubicBezTo>
                    <a:pt x="5008794" y="2723153"/>
                    <a:pt x="5006722" y="3016999"/>
                    <a:pt x="4928376" y="3297129"/>
                  </a:cubicBezTo>
                  <a:cubicBezTo>
                    <a:pt x="4897788" y="3406556"/>
                    <a:pt x="4862463" y="3486185"/>
                    <a:pt x="4828915" y="3521411"/>
                  </a:cubicBezTo>
                  <a:cubicBezTo>
                    <a:pt x="4798919" y="3552887"/>
                    <a:pt x="4732611" y="3588310"/>
                    <a:pt x="4648740" y="3633305"/>
                  </a:cubicBezTo>
                  <a:cubicBezTo>
                    <a:pt x="4477741" y="3724774"/>
                    <a:pt x="4243493" y="3850186"/>
                    <a:pt x="3989314" y="4108905"/>
                  </a:cubicBezTo>
                  <a:cubicBezTo>
                    <a:pt x="3892122" y="4207774"/>
                    <a:pt x="3801837" y="4306841"/>
                    <a:pt x="3714512" y="4402651"/>
                  </a:cubicBezTo>
                  <a:cubicBezTo>
                    <a:pt x="3332651" y="4821613"/>
                    <a:pt x="3117052" y="5040172"/>
                    <a:pt x="2767062" y="5040172"/>
                  </a:cubicBezTo>
                  <a:cubicBezTo>
                    <a:pt x="2447661" y="5040172"/>
                    <a:pt x="2140297" y="4971200"/>
                    <a:pt x="1853457" y="4835131"/>
                  </a:cubicBezTo>
                  <a:cubicBezTo>
                    <a:pt x="1578853" y="4704884"/>
                    <a:pt x="1327929" y="4512276"/>
                    <a:pt x="1127921" y="4277930"/>
                  </a:cubicBezTo>
                  <a:cubicBezTo>
                    <a:pt x="958698" y="4079697"/>
                    <a:pt x="826478" y="3855416"/>
                    <a:pt x="735009" y="3611104"/>
                  </a:cubicBezTo>
                  <a:cubicBezTo>
                    <a:pt x="640185" y="3357812"/>
                    <a:pt x="592131" y="3090411"/>
                    <a:pt x="592131" y="2816102"/>
                  </a:cubicBezTo>
                  <a:cubicBezTo>
                    <a:pt x="592131" y="2514363"/>
                    <a:pt x="650052" y="2221998"/>
                    <a:pt x="764216" y="1947196"/>
                  </a:cubicBezTo>
                  <a:cubicBezTo>
                    <a:pt x="874334" y="1682162"/>
                    <a:pt x="1032012" y="1444165"/>
                    <a:pt x="1232809" y="1239815"/>
                  </a:cubicBezTo>
                  <a:cubicBezTo>
                    <a:pt x="1643088" y="822037"/>
                    <a:pt x="2188054" y="592033"/>
                    <a:pt x="2766964" y="592033"/>
                  </a:cubicBezTo>
                  <a:moveTo>
                    <a:pt x="2766964" y="0"/>
                  </a:moveTo>
                  <a:cubicBezTo>
                    <a:pt x="1238828" y="0"/>
                    <a:pt x="0" y="1260832"/>
                    <a:pt x="0" y="2816102"/>
                  </a:cubicBezTo>
                  <a:cubicBezTo>
                    <a:pt x="0" y="3522397"/>
                    <a:pt x="255561" y="4168009"/>
                    <a:pt x="677581" y="4662357"/>
                  </a:cubicBezTo>
                  <a:cubicBezTo>
                    <a:pt x="1184855" y="5256560"/>
                    <a:pt x="1932789" y="5632205"/>
                    <a:pt x="2766964" y="5632205"/>
                  </a:cubicBezTo>
                  <a:cubicBezTo>
                    <a:pt x="3531081" y="5632205"/>
                    <a:pt x="3910771" y="5033462"/>
                    <a:pt x="4411532" y="4523821"/>
                  </a:cubicBezTo>
                  <a:cubicBezTo>
                    <a:pt x="4912194" y="4014179"/>
                    <a:pt x="5289517" y="4204419"/>
                    <a:pt x="5498504" y="3456484"/>
                  </a:cubicBezTo>
                  <a:cubicBezTo>
                    <a:pt x="5974202" y="1754094"/>
                    <a:pt x="4295198" y="0"/>
                    <a:pt x="2766964" y="0"/>
                  </a:cubicBezTo>
                  <a:lnTo>
                    <a:pt x="276696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AE6F3C9-9CB4-4FB9-A9BC-AE79EA554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16112" y="279215"/>
              <a:ext cx="6016465" cy="6072010"/>
            </a:xfrm>
            <a:custGeom>
              <a:avLst/>
              <a:gdLst>
                <a:gd name="connsiteX0" fmla="*/ 2766964 w 5580682"/>
                <a:gd name="connsiteY0" fmla="*/ 493361 h 5632204"/>
                <a:gd name="connsiteX1" fmla="*/ 3739081 w 5580682"/>
                <a:gd name="connsiteY1" fmla="*/ 771616 h 5632204"/>
                <a:gd name="connsiteX2" fmla="*/ 4600982 w 5580682"/>
                <a:gd name="connsiteY2" fmla="*/ 1524978 h 5632204"/>
                <a:gd name="connsiteX3" fmla="*/ 5030502 w 5580682"/>
                <a:gd name="connsiteY3" fmla="*/ 2400002 h 5632204"/>
                <a:gd name="connsiteX4" fmla="*/ 5023398 w 5580682"/>
                <a:gd name="connsiteY4" fmla="*/ 3323573 h 5632204"/>
                <a:gd name="connsiteX5" fmla="*/ 4900354 w 5580682"/>
                <a:gd name="connsiteY5" fmla="*/ 3589396 h 5632204"/>
                <a:gd name="connsiteX6" fmla="*/ 4695313 w 5580682"/>
                <a:gd name="connsiteY6" fmla="*/ 3720235 h 5632204"/>
                <a:gd name="connsiteX7" fmla="*/ 4059667 w 5580682"/>
                <a:gd name="connsiteY7" fmla="*/ 4177975 h 5632204"/>
                <a:gd name="connsiteX8" fmla="*/ 3787431 w 5580682"/>
                <a:gd name="connsiteY8" fmla="*/ 4469058 h 5632204"/>
                <a:gd name="connsiteX9" fmla="*/ 3264962 w 5580682"/>
                <a:gd name="connsiteY9" fmla="*/ 4973469 h 5632204"/>
                <a:gd name="connsiteX10" fmla="*/ 2767062 w 5580682"/>
                <a:gd name="connsiteY10" fmla="*/ 5138844 h 5632204"/>
                <a:gd name="connsiteX11" fmla="*/ 1811225 w 5580682"/>
                <a:gd name="connsiteY11" fmla="*/ 4924331 h 5632204"/>
                <a:gd name="connsiteX12" fmla="*/ 1052930 w 5580682"/>
                <a:gd name="connsiteY12" fmla="*/ 4342067 h 5632204"/>
                <a:gd name="connsiteX13" fmla="*/ 642651 w 5580682"/>
                <a:gd name="connsiteY13" fmla="*/ 3645738 h 5632204"/>
                <a:gd name="connsiteX14" fmla="*/ 493459 w 5580682"/>
                <a:gd name="connsiteY14" fmla="*/ 2816102 h 5632204"/>
                <a:gd name="connsiteX15" fmla="*/ 673141 w 5580682"/>
                <a:gd name="connsiteY15" fmla="*/ 1909306 h 5632204"/>
                <a:gd name="connsiteX16" fmla="*/ 1162456 w 5580682"/>
                <a:gd name="connsiteY16" fmla="*/ 1170646 h 5632204"/>
                <a:gd name="connsiteX17" fmla="*/ 2766964 w 5580682"/>
                <a:gd name="connsiteY17" fmla="*/ 493361 h 5632204"/>
                <a:gd name="connsiteX18" fmla="*/ 2766964 w 5580682"/>
                <a:gd name="connsiteY18" fmla="*/ 0 h 5632204"/>
                <a:gd name="connsiteX19" fmla="*/ 0 w 5580682"/>
                <a:gd name="connsiteY19" fmla="*/ 2816102 h 5632204"/>
                <a:gd name="connsiteX20" fmla="*/ 677581 w 5580682"/>
                <a:gd name="connsiteY20" fmla="*/ 4662357 h 5632204"/>
                <a:gd name="connsiteX21" fmla="*/ 2766964 w 5580682"/>
                <a:gd name="connsiteY21" fmla="*/ 5632205 h 5632204"/>
                <a:gd name="connsiteX22" fmla="*/ 4411532 w 5580682"/>
                <a:gd name="connsiteY22" fmla="*/ 4523821 h 5632204"/>
                <a:gd name="connsiteX23" fmla="*/ 5498504 w 5580682"/>
                <a:gd name="connsiteY23" fmla="*/ 3456484 h 5632204"/>
                <a:gd name="connsiteX24" fmla="*/ 2766964 w 5580682"/>
                <a:gd name="connsiteY24" fmla="*/ 0 h 5632204"/>
                <a:gd name="connsiteX25" fmla="*/ 2766964 w 5580682"/>
                <a:gd name="connsiteY25" fmla="*/ 0 h 563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80682" h="5632204">
                  <a:moveTo>
                    <a:pt x="2766964" y="493361"/>
                  </a:moveTo>
                  <a:cubicBezTo>
                    <a:pt x="3077682" y="493361"/>
                    <a:pt x="3413858" y="589566"/>
                    <a:pt x="3739081" y="771616"/>
                  </a:cubicBezTo>
                  <a:cubicBezTo>
                    <a:pt x="4069041" y="956330"/>
                    <a:pt x="4367129" y="1216825"/>
                    <a:pt x="4600982" y="1524978"/>
                  </a:cubicBezTo>
                  <a:cubicBezTo>
                    <a:pt x="4807799" y="1797510"/>
                    <a:pt x="4956301" y="2100039"/>
                    <a:pt x="5030502" y="2400002"/>
                  </a:cubicBezTo>
                  <a:cubicBezTo>
                    <a:pt x="5108651" y="2716147"/>
                    <a:pt x="5106282" y="3026866"/>
                    <a:pt x="5023398" y="3323573"/>
                  </a:cubicBezTo>
                  <a:cubicBezTo>
                    <a:pt x="4987580" y="3451847"/>
                    <a:pt x="4946137" y="3541342"/>
                    <a:pt x="4900354" y="3589396"/>
                  </a:cubicBezTo>
                  <a:cubicBezTo>
                    <a:pt x="4861378" y="3630345"/>
                    <a:pt x="4800103" y="3664090"/>
                    <a:pt x="4695313" y="3720235"/>
                  </a:cubicBezTo>
                  <a:cubicBezTo>
                    <a:pt x="4529938" y="3808744"/>
                    <a:pt x="4303387" y="3929913"/>
                    <a:pt x="4059667" y="4177975"/>
                  </a:cubicBezTo>
                  <a:cubicBezTo>
                    <a:pt x="3963758" y="4275562"/>
                    <a:pt x="3874163" y="4373938"/>
                    <a:pt x="3787431" y="4469058"/>
                  </a:cubicBezTo>
                  <a:cubicBezTo>
                    <a:pt x="3608735" y="4665021"/>
                    <a:pt x="3440006" y="4850228"/>
                    <a:pt x="3264962" y="4973469"/>
                  </a:cubicBezTo>
                  <a:cubicBezTo>
                    <a:pt x="3102548" y="5087831"/>
                    <a:pt x="2949014" y="5138844"/>
                    <a:pt x="2767062" y="5138844"/>
                  </a:cubicBezTo>
                  <a:cubicBezTo>
                    <a:pt x="2432958" y="5138844"/>
                    <a:pt x="2111386" y="5066715"/>
                    <a:pt x="1811225" y="4924331"/>
                  </a:cubicBezTo>
                  <a:cubicBezTo>
                    <a:pt x="1524188" y="4788164"/>
                    <a:pt x="1261918" y="4586872"/>
                    <a:pt x="1052930" y="4342067"/>
                  </a:cubicBezTo>
                  <a:cubicBezTo>
                    <a:pt x="876208" y="4135151"/>
                    <a:pt x="738166" y="3900805"/>
                    <a:pt x="642651" y="3645738"/>
                  </a:cubicBezTo>
                  <a:cubicBezTo>
                    <a:pt x="543683" y="3381395"/>
                    <a:pt x="493459" y="3102251"/>
                    <a:pt x="493459" y="2816102"/>
                  </a:cubicBezTo>
                  <a:cubicBezTo>
                    <a:pt x="493459" y="2501240"/>
                    <a:pt x="553945" y="2196146"/>
                    <a:pt x="673141" y="1909306"/>
                  </a:cubicBezTo>
                  <a:cubicBezTo>
                    <a:pt x="788193" y="1632530"/>
                    <a:pt x="952778" y="1383975"/>
                    <a:pt x="1162456" y="1170646"/>
                  </a:cubicBezTo>
                  <a:cubicBezTo>
                    <a:pt x="1591483" y="733923"/>
                    <a:pt x="2161314" y="493361"/>
                    <a:pt x="2766964" y="493361"/>
                  </a:cubicBezTo>
                  <a:moveTo>
                    <a:pt x="2766964" y="0"/>
                  </a:moveTo>
                  <a:cubicBezTo>
                    <a:pt x="1238828" y="0"/>
                    <a:pt x="0" y="1260832"/>
                    <a:pt x="0" y="2816102"/>
                  </a:cubicBezTo>
                  <a:cubicBezTo>
                    <a:pt x="0" y="3522397"/>
                    <a:pt x="255561" y="4168009"/>
                    <a:pt x="677581" y="4662357"/>
                  </a:cubicBezTo>
                  <a:cubicBezTo>
                    <a:pt x="1184855" y="5256560"/>
                    <a:pt x="1932789" y="5632205"/>
                    <a:pt x="2766964" y="5632205"/>
                  </a:cubicBezTo>
                  <a:cubicBezTo>
                    <a:pt x="3531081" y="5632205"/>
                    <a:pt x="3910771" y="5033462"/>
                    <a:pt x="4411532" y="4523821"/>
                  </a:cubicBezTo>
                  <a:cubicBezTo>
                    <a:pt x="4912194" y="4014179"/>
                    <a:pt x="5289517" y="4204419"/>
                    <a:pt x="5498504" y="3456484"/>
                  </a:cubicBezTo>
                  <a:cubicBezTo>
                    <a:pt x="5974202" y="1754094"/>
                    <a:pt x="4295198" y="0"/>
                    <a:pt x="2766964" y="0"/>
                  </a:cubicBezTo>
                  <a:lnTo>
                    <a:pt x="276696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6010A5-876D-4722-A982-D83B5BD95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4114" y="329188"/>
              <a:ext cx="5977556" cy="5978917"/>
            </a:xfrm>
            <a:custGeom>
              <a:avLst/>
              <a:gdLst>
                <a:gd name="connsiteX0" fmla="*/ 2754587 w 5544591"/>
                <a:gd name="connsiteY0" fmla="*/ 86 h 5545853"/>
                <a:gd name="connsiteX1" fmla="*/ 3022580 w 5544591"/>
                <a:gd name="connsiteY1" fmla="*/ 16663 h 5545853"/>
                <a:gd name="connsiteX2" fmla="*/ 3285344 w 5544591"/>
                <a:gd name="connsiteY2" fmla="*/ 66295 h 5545853"/>
                <a:gd name="connsiteX3" fmla="*/ 3786105 w 5544591"/>
                <a:gd name="connsiteY3" fmla="*/ 246668 h 5545853"/>
                <a:gd name="connsiteX4" fmla="*/ 4021636 w 5544591"/>
                <a:gd name="connsiteY4" fmla="*/ 370600 h 5545853"/>
                <a:gd name="connsiteX5" fmla="*/ 4246411 w 5544591"/>
                <a:gd name="connsiteY5" fmla="*/ 513477 h 5545853"/>
                <a:gd name="connsiteX6" fmla="*/ 4659058 w 5544591"/>
                <a:gd name="connsiteY6" fmla="*/ 851824 h 5545853"/>
                <a:gd name="connsiteX7" fmla="*/ 5014573 w 5544591"/>
                <a:gd name="connsiteY7" fmla="*/ 1254209 h 5545853"/>
                <a:gd name="connsiteX8" fmla="*/ 5299243 w 5544591"/>
                <a:gd name="connsiteY8" fmla="*/ 1715205 h 5545853"/>
                <a:gd name="connsiteX9" fmla="*/ 5409360 w 5544591"/>
                <a:gd name="connsiteY9" fmla="*/ 1965635 h 5545853"/>
                <a:gd name="connsiteX10" fmla="*/ 5433140 w 5544591"/>
                <a:gd name="connsiteY10" fmla="*/ 2030068 h 5545853"/>
                <a:gd name="connsiteX11" fmla="*/ 5454947 w 5544591"/>
                <a:gd name="connsiteY11" fmla="*/ 2095389 h 5545853"/>
                <a:gd name="connsiteX12" fmla="*/ 5474287 w 5544591"/>
                <a:gd name="connsiteY12" fmla="*/ 2161598 h 5545853"/>
                <a:gd name="connsiteX13" fmla="*/ 5491258 w 5544591"/>
                <a:gd name="connsiteY13" fmla="*/ 2228497 h 5545853"/>
                <a:gd name="connsiteX14" fmla="*/ 5543752 w 5544591"/>
                <a:gd name="connsiteY14" fmla="*/ 2778298 h 5545853"/>
                <a:gd name="connsiteX15" fmla="*/ 5514446 w 5544591"/>
                <a:gd name="connsiteY15" fmla="*/ 3053100 h 5545853"/>
                <a:gd name="connsiteX16" fmla="*/ 5446165 w 5544591"/>
                <a:gd name="connsiteY16" fmla="*/ 3319219 h 5545853"/>
                <a:gd name="connsiteX17" fmla="*/ 5355190 w 5544591"/>
                <a:gd name="connsiteY17" fmla="*/ 3576457 h 5545853"/>
                <a:gd name="connsiteX18" fmla="*/ 5297960 w 5544591"/>
                <a:gd name="connsiteY18" fmla="*/ 3704336 h 5545853"/>
                <a:gd name="connsiteX19" fmla="*/ 5224350 w 5544591"/>
                <a:gd name="connsiteY19" fmla="*/ 3828860 h 5545853"/>
                <a:gd name="connsiteX20" fmla="*/ 5130118 w 5544591"/>
                <a:gd name="connsiteY20" fmla="*/ 3943813 h 5545853"/>
                <a:gd name="connsiteX21" fmla="*/ 5075849 w 5544591"/>
                <a:gd name="connsiteY21" fmla="*/ 3994827 h 5545853"/>
                <a:gd name="connsiteX22" fmla="*/ 5018619 w 5544591"/>
                <a:gd name="connsiteY22" fmla="*/ 4040512 h 5545853"/>
                <a:gd name="connsiteX23" fmla="*/ 4790390 w 5544591"/>
                <a:gd name="connsiteY23" fmla="*/ 4184475 h 5545853"/>
                <a:gd name="connsiteX24" fmla="*/ 4589790 w 5544591"/>
                <a:gd name="connsiteY24" fmla="*/ 4315511 h 5545853"/>
                <a:gd name="connsiteX25" fmla="*/ 4499899 w 5544591"/>
                <a:gd name="connsiteY25" fmla="*/ 4388233 h 5545853"/>
                <a:gd name="connsiteX26" fmla="*/ 4415436 w 5544591"/>
                <a:gd name="connsiteY26" fmla="*/ 4467072 h 5545853"/>
                <a:gd name="connsiteX27" fmla="*/ 4374685 w 5544591"/>
                <a:gd name="connsiteY27" fmla="*/ 4509205 h 5545853"/>
                <a:gd name="connsiteX28" fmla="*/ 4332749 w 5544591"/>
                <a:gd name="connsiteY28" fmla="*/ 4554101 h 5545853"/>
                <a:gd name="connsiteX29" fmla="*/ 4248680 w 5544591"/>
                <a:gd name="connsiteY29" fmla="*/ 4645274 h 5545853"/>
                <a:gd name="connsiteX30" fmla="*/ 4074820 w 5544591"/>
                <a:gd name="connsiteY30" fmla="*/ 4828902 h 5545853"/>
                <a:gd name="connsiteX31" fmla="*/ 3984930 w 5544591"/>
                <a:gd name="connsiteY31" fmla="*/ 4921161 h 5545853"/>
                <a:gd name="connsiteX32" fmla="*/ 3891981 w 5544591"/>
                <a:gd name="connsiteY32" fmla="*/ 5012432 h 5545853"/>
                <a:gd name="connsiteX33" fmla="*/ 3693649 w 5544591"/>
                <a:gd name="connsiteY33" fmla="*/ 5187970 h 5545853"/>
                <a:gd name="connsiteX34" fmla="*/ 3473019 w 5544591"/>
                <a:gd name="connsiteY34" fmla="*/ 5343774 h 5545853"/>
                <a:gd name="connsiteX35" fmla="*/ 3226931 w 5544591"/>
                <a:gd name="connsiteY35" fmla="*/ 5463562 h 5545853"/>
                <a:gd name="connsiteX36" fmla="*/ 2961404 w 5544591"/>
                <a:gd name="connsiteY36" fmla="*/ 5531941 h 5545853"/>
                <a:gd name="connsiteX37" fmla="*/ 2825532 w 5544591"/>
                <a:gd name="connsiteY37" fmla="*/ 5544571 h 5545853"/>
                <a:gd name="connsiteX38" fmla="*/ 2791589 w 5544591"/>
                <a:gd name="connsiteY38" fmla="*/ 5545656 h 5545853"/>
                <a:gd name="connsiteX39" fmla="*/ 2757646 w 5544591"/>
                <a:gd name="connsiteY39" fmla="*/ 5545854 h 5545853"/>
                <a:gd name="connsiteX40" fmla="*/ 2691733 w 5544591"/>
                <a:gd name="connsiteY40" fmla="*/ 5544374 h 5545853"/>
                <a:gd name="connsiteX41" fmla="*/ 1666332 w 5544591"/>
                <a:gd name="connsiteY41" fmla="*/ 5316738 h 5545853"/>
                <a:gd name="connsiteX42" fmla="*/ 1427940 w 5544591"/>
                <a:gd name="connsiteY42" fmla="*/ 5199515 h 5545853"/>
                <a:gd name="connsiteX43" fmla="*/ 1202178 w 5544591"/>
                <a:gd name="connsiteY43" fmla="*/ 5058315 h 5545853"/>
                <a:gd name="connsiteX44" fmla="*/ 795847 w 5544591"/>
                <a:gd name="connsiteY44" fmla="*/ 4713061 h 5545853"/>
                <a:gd name="connsiteX45" fmla="*/ 456809 w 5544591"/>
                <a:gd name="connsiteY45" fmla="*/ 4295678 h 5545853"/>
                <a:gd name="connsiteX46" fmla="*/ 204209 w 5544591"/>
                <a:gd name="connsiteY46" fmla="*/ 3817316 h 5545853"/>
                <a:gd name="connsiteX47" fmla="*/ 48307 w 5544591"/>
                <a:gd name="connsiteY47" fmla="*/ 3296623 h 5545853"/>
                <a:gd name="connsiteX48" fmla="*/ 9726 w 5544591"/>
                <a:gd name="connsiteY48" fmla="*/ 3026557 h 5545853"/>
                <a:gd name="connsiteX49" fmla="*/ 549 w 5544591"/>
                <a:gd name="connsiteY49" fmla="*/ 2753828 h 5545853"/>
                <a:gd name="connsiteX50" fmla="*/ 19791 w 5544591"/>
                <a:gd name="connsiteY50" fmla="*/ 2481789 h 5545853"/>
                <a:gd name="connsiteX51" fmla="*/ 66068 w 5544591"/>
                <a:gd name="connsiteY51" fmla="*/ 2213302 h 5545853"/>
                <a:gd name="connsiteX52" fmla="*/ 230258 w 5544591"/>
                <a:gd name="connsiteY52" fmla="*/ 1695668 h 5545853"/>
                <a:gd name="connsiteX53" fmla="*/ 818048 w 5544591"/>
                <a:gd name="connsiteY53" fmla="*/ 790746 h 5545853"/>
                <a:gd name="connsiteX54" fmla="*/ 1011741 w 5544591"/>
                <a:gd name="connsiteY54" fmla="*/ 600703 h 5545853"/>
                <a:gd name="connsiteX55" fmla="*/ 1227833 w 5544591"/>
                <a:gd name="connsiteY55" fmla="*/ 436315 h 5545853"/>
                <a:gd name="connsiteX56" fmla="*/ 1708958 w 5544591"/>
                <a:gd name="connsiteY56" fmla="*/ 189537 h 5545853"/>
                <a:gd name="connsiteX57" fmla="*/ 2225803 w 5544591"/>
                <a:gd name="connsiteY57" fmla="*/ 48731 h 5545853"/>
                <a:gd name="connsiteX58" fmla="*/ 2754587 w 5544591"/>
                <a:gd name="connsiteY58" fmla="*/ 86 h 5545853"/>
                <a:gd name="connsiteX59" fmla="*/ 2754587 w 5544591"/>
                <a:gd name="connsiteY59" fmla="*/ 200588 h 5545853"/>
                <a:gd name="connsiteX60" fmla="*/ 2273462 w 5544591"/>
                <a:gd name="connsiteY60" fmla="*/ 263146 h 5545853"/>
                <a:gd name="connsiteX61" fmla="*/ 1827858 w 5544591"/>
                <a:gd name="connsiteY61" fmla="*/ 447663 h 5545853"/>
                <a:gd name="connsiteX62" fmla="*/ 1433663 w 5544591"/>
                <a:gd name="connsiteY62" fmla="*/ 717136 h 5545853"/>
                <a:gd name="connsiteX63" fmla="*/ 1254179 w 5544591"/>
                <a:gd name="connsiteY63" fmla="*/ 872742 h 5545853"/>
                <a:gd name="connsiteX64" fmla="*/ 1084265 w 5544591"/>
                <a:gd name="connsiteY64" fmla="*/ 1038610 h 5545853"/>
                <a:gd name="connsiteX65" fmla="*/ 581334 w 5544591"/>
                <a:gd name="connsiteY65" fmla="*/ 1839729 h 5545853"/>
                <a:gd name="connsiteX66" fmla="*/ 446153 w 5544591"/>
                <a:gd name="connsiteY66" fmla="*/ 2293522 h 5545853"/>
                <a:gd name="connsiteX67" fmla="*/ 410335 w 5544591"/>
                <a:gd name="connsiteY67" fmla="*/ 2527178 h 5545853"/>
                <a:gd name="connsiteX68" fmla="*/ 394350 w 5544591"/>
                <a:gd name="connsiteY68" fmla="*/ 2762610 h 5545853"/>
                <a:gd name="connsiteX69" fmla="*/ 397902 w 5544591"/>
                <a:gd name="connsiteY69" fmla="*/ 2998534 h 5545853"/>
                <a:gd name="connsiteX70" fmla="*/ 420498 w 5544591"/>
                <a:gd name="connsiteY70" fmla="*/ 3233473 h 5545853"/>
                <a:gd name="connsiteX71" fmla="*/ 530912 w 5544591"/>
                <a:gd name="connsiteY71" fmla="*/ 3693581 h 5545853"/>
                <a:gd name="connsiteX72" fmla="*/ 729342 w 5544591"/>
                <a:gd name="connsiteY72" fmla="*/ 4125962 h 5545853"/>
                <a:gd name="connsiteX73" fmla="*/ 859490 w 5544591"/>
                <a:gd name="connsiteY73" fmla="*/ 4326661 h 5545853"/>
                <a:gd name="connsiteX74" fmla="*/ 931718 w 5544591"/>
                <a:gd name="connsiteY74" fmla="*/ 4422373 h 5545853"/>
                <a:gd name="connsiteX75" fmla="*/ 1009077 w 5544591"/>
                <a:gd name="connsiteY75" fmla="*/ 4515125 h 5545853"/>
                <a:gd name="connsiteX76" fmla="*/ 1358080 w 5544591"/>
                <a:gd name="connsiteY76" fmla="*/ 4850215 h 5545853"/>
                <a:gd name="connsiteX77" fmla="*/ 1405640 w 5544591"/>
                <a:gd name="connsiteY77" fmla="*/ 4887908 h 5545853"/>
                <a:gd name="connsiteX78" fmla="*/ 1454088 w 5544591"/>
                <a:gd name="connsiteY78" fmla="*/ 4924615 h 5545853"/>
                <a:gd name="connsiteX79" fmla="*/ 1503227 w 5544591"/>
                <a:gd name="connsiteY79" fmla="*/ 4960432 h 5545853"/>
                <a:gd name="connsiteX80" fmla="*/ 1553254 w 5544591"/>
                <a:gd name="connsiteY80" fmla="*/ 4995066 h 5545853"/>
                <a:gd name="connsiteX81" fmla="*/ 1761156 w 5544591"/>
                <a:gd name="connsiteY81" fmla="*/ 5122057 h 5545853"/>
                <a:gd name="connsiteX82" fmla="*/ 2212186 w 5544591"/>
                <a:gd name="connsiteY82" fmla="*/ 5309534 h 5545853"/>
                <a:gd name="connsiteX83" fmla="*/ 2696272 w 5544591"/>
                <a:gd name="connsiteY83" fmla="*/ 5382354 h 5545853"/>
                <a:gd name="connsiteX84" fmla="*/ 2757547 w 5544591"/>
                <a:gd name="connsiteY84" fmla="*/ 5382749 h 5545853"/>
                <a:gd name="connsiteX85" fmla="*/ 2816849 w 5544591"/>
                <a:gd name="connsiteY85" fmla="*/ 5380479 h 5545853"/>
                <a:gd name="connsiteX86" fmla="*/ 2933874 w 5544591"/>
                <a:gd name="connsiteY86" fmla="*/ 5365383 h 5545853"/>
                <a:gd name="connsiteX87" fmla="*/ 3156281 w 5544591"/>
                <a:gd name="connsiteY87" fmla="*/ 5293155 h 5545853"/>
                <a:gd name="connsiteX88" fmla="*/ 3356684 w 5544591"/>
                <a:gd name="connsiteY88" fmla="*/ 5170407 h 5545853"/>
                <a:gd name="connsiteX89" fmla="*/ 3535577 w 5544591"/>
                <a:gd name="connsiteY89" fmla="*/ 5011545 h 5545853"/>
                <a:gd name="connsiteX90" fmla="*/ 3700261 w 5544591"/>
                <a:gd name="connsiteY90" fmla="*/ 4830481 h 5545853"/>
                <a:gd name="connsiteX91" fmla="*/ 3780086 w 5544591"/>
                <a:gd name="connsiteY91" fmla="*/ 4734967 h 5545853"/>
                <a:gd name="connsiteX92" fmla="*/ 3860109 w 5544591"/>
                <a:gd name="connsiteY92" fmla="*/ 4637774 h 5545853"/>
                <a:gd name="connsiteX93" fmla="*/ 4025385 w 5544591"/>
                <a:gd name="connsiteY93" fmla="*/ 4441910 h 5545853"/>
                <a:gd name="connsiteX94" fmla="*/ 4114388 w 5544591"/>
                <a:gd name="connsiteY94" fmla="*/ 4346593 h 5545853"/>
                <a:gd name="connsiteX95" fmla="*/ 4160665 w 5544591"/>
                <a:gd name="connsiteY95" fmla="*/ 4299822 h 5545853"/>
                <a:gd name="connsiteX96" fmla="*/ 4210297 w 5544591"/>
                <a:gd name="connsiteY96" fmla="*/ 4252361 h 5545853"/>
                <a:gd name="connsiteX97" fmla="*/ 4430138 w 5544591"/>
                <a:gd name="connsiteY97" fmla="*/ 4082941 h 5545853"/>
                <a:gd name="connsiteX98" fmla="*/ 4666754 w 5544591"/>
                <a:gd name="connsiteY98" fmla="*/ 3953878 h 5545853"/>
                <a:gd name="connsiteX99" fmla="*/ 4778550 w 5544591"/>
                <a:gd name="connsiteY99" fmla="*/ 3898720 h 5545853"/>
                <a:gd name="connsiteX100" fmla="*/ 4877913 w 5544591"/>
                <a:gd name="connsiteY100" fmla="*/ 3841589 h 5545853"/>
                <a:gd name="connsiteX101" fmla="*/ 5029176 w 5544591"/>
                <a:gd name="connsiteY101" fmla="*/ 3694370 h 5545853"/>
                <a:gd name="connsiteX102" fmla="*/ 5124987 w 5544591"/>
                <a:gd name="connsiteY102" fmla="*/ 3492586 h 5545853"/>
                <a:gd name="connsiteX103" fmla="*/ 5172153 w 5544591"/>
                <a:gd name="connsiteY103" fmla="*/ 3260410 h 5545853"/>
                <a:gd name="connsiteX104" fmla="*/ 5180441 w 5544591"/>
                <a:gd name="connsiteY104" fmla="*/ 3023696 h 5545853"/>
                <a:gd name="connsiteX105" fmla="*/ 5165048 w 5544591"/>
                <a:gd name="connsiteY105" fmla="*/ 2790040 h 5545853"/>
                <a:gd name="connsiteX106" fmla="*/ 5129723 w 5544591"/>
                <a:gd name="connsiteY106" fmla="*/ 2560036 h 5545853"/>
                <a:gd name="connsiteX107" fmla="*/ 5074467 w 5544591"/>
                <a:gd name="connsiteY107" fmla="*/ 2334076 h 5545853"/>
                <a:gd name="connsiteX108" fmla="*/ 4924091 w 5544591"/>
                <a:gd name="connsiteY108" fmla="*/ 1890348 h 5545853"/>
                <a:gd name="connsiteX109" fmla="*/ 4702572 w 5544591"/>
                <a:gd name="connsiteY109" fmla="*/ 1469610 h 5545853"/>
                <a:gd name="connsiteX110" fmla="*/ 4567490 w 5544591"/>
                <a:gd name="connsiteY110" fmla="*/ 1271082 h 5545853"/>
                <a:gd name="connsiteX111" fmla="*/ 4416818 w 5544591"/>
                <a:gd name="connsiteY111" fmla="*/ 1082717 h 5545853"/>
                <a:gd name="connsiteX112" fmla="*/ 4072846 w 5544591"/>
                <a:gd name="connsiteY112" fmla="*/ 741903 h 5545853"/>
                <a:gd name="connsiteX113" fmla="*/ 3674606 w 5544591"/>
                <a:gd name="connsiteY113" fmla="*/ 464240 h 5545853"/>
                <a:gd name="connsiteX114" fmla="*/ 3621323 w 5544591"/>
                <a:gd name="connsiteY114" fmla="*/ 435033 h 5545853"/>
                <a:gd name="connsiteX115" fmla="*/ 3567349 w 5544591"/>
                <a:gd name="connsiteY115" fmla="*/ 407207 h 5545853"/>
                <a:gd name="connsiteX116" fmla="*/ 3512488 w 5544591"/>
                <a:gd name="connsiteY116" fmla="*/ 381158 h 5545853"/>
                <a:gd name="connsiteX117" fmla="*/ 3457034 w 5544591"/>
                <a:gd name="connsiteY117" fmla="*/ 356490 h 5545853"/>
                <a:gd name="connsiteX118" fmla="*/ 3229299 w 5544591"/>
                <a:gd name="connsiteY118" fmla="*/ 274099 h 5545853"/>
                <a:gd name="connsiteX119" fmla="*/ 2993965 w 5544591"/>
                <a:gd name="connsiteY119" fmla="*/ 220816 h 5545853"/>
                <a:gd name="connsiteX120" fmla="*/ 2754587 w 5544591"/>
                <a:gd name="connsiteY120" fmla="*/ 200588 h 55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544591" h="5545853">
                  <a:moveTo>
                    <a:pt x="2754587" y="86"/>
                  </a:moveTo>
                  <a:cubicBezTo>
                    <a:pt x="2844379" y="-802"/>
                    <a:pt x="2933973" y="5217"/>
                    <a:pt x="3022580" y="16663"/>
                  </a:cubicBezTo>
                  <a:cubicBezTo>
                    <a:pt x="3111287" y="27616"/>
                    <a:pt x="3198908" y="44883"/>
                    <a:pt x="3285344" y="66295"/>
                  </a:cubicBezTo>
                  <a:cubicBezTo>
                    <a:pt x="3458218" y="109316"/>
                    <a:pt x="3625665" y="170887"/>
                    <a:pt x="3786105" y="246668"/>
                  </a:cubicBezTo>
                  <a:cubicBezTo>
                    <a:pt x="3866227" y="284854"/>
                    <a:pt x="3944967" y="325901"/>
                    <a:pt x="4021636" y="370600"/>
                  </a:cubicBezTo>
                  <a:cubicBezTo>
                    <a:pt x="4098501" y="415002"/>
                    <a:pt x="4173591" y="462464"/>
                    <a:pt x="4246411" y="513477"/>
                  </a:cubicBezTo>
                  <a:cubicBezTo>
                    <a:pt x="4392051" y="615307"/>
                    <a:pt x="4530587" y="727892"/>
                    <a:pt x="4659058" y="851824"/>
                  </a:cubicBezTo>
                  <a:cubicBezTo>
                    <a:pt x="4787529" y="975756"/>
                    <a:pt x="4907119" y="1109851"/>
                    <a:pt x="5014573" y="1254209"/>
                  </a:cubicBezTo>
                  <a:cubicBezTo>
                    <a:pt x="5122422" y="1398270"/>
                    <a:pt x="5217641" y="1552692"/>
                    <a:pt x="5299243" y="1715205"/>
                  </a:cubicBezTo>
                  <a:cubicBezTo>
                    <a:pt x="5339698" y="1796609"/>
                    <a:pt x="5376306" y="1880283"/>
                    <a:pt x="5409360" y="1965635"/>
                  </a:cubicBezTo>
                  <a:cubicBezTo>
                    <a:pt x="5417452" y="1987047"/>
                    <a:pt x="5425838" y="2008360"/>
                    <a:pt x="5433140" y="2030068"/>
                  </a:cubicBezTo>
                  <a:lnTo>
                    <a:pt x="5454947" y="2095389"/>
                  </a:lnTo>
                  <a:lnTo>
                    <a:pt x="5474287" y="2161598"/>
                  </a:lnTo>
                  <a:cubicBezTo>
                    <a:pt x="5480601" y="2183700"/>
                    <a:pt x="5485733" y="2206197"/>
                    <a:pt x="5491258" y="2228497"/>
                  </a:cubicBezTo>
                  <a:cubicBezTo>
                    <a:pt x="5533490" y="2407883"/>
                    <a:pt x="5548488" y="2593880"/>
                    <a:pt x="5543752" y="2778298"/>
                  </a:cubicBezTo>
                  <a:cubicBezTo>
                    <a:pt x="5541285" y="2870557"/>
                    <a:pt x="5531517" y="2962618"/>
                    <a:pt x="5514446" y="3053100"/>
                  </a:cubicBezTo>
                  <a:cubicBezTo>
                    <a:pt x="5497277" y="3143582"/>
                    <a:pt x="5473497" y="3232387"/>
                    <a:pt x="5446165" y="3319219"/>
                  </a:cubicBezTo>
                  <a:cubicBezTo>
                    <a:pt x="5418931" y="3406248"/>
                    <a:pt x="5389725" y="3490908"/>
                    <a:pt x="5355190" y="3576457"/>
                  </a:cubicBezTo>
                  <a:cubicBezTo>
                    <a:pt x="5337922" y="3619182"/>
                    <a:pt x="5319174" y="3661907"/>
                    <a:pt x="5297960" y="3704336"/>
                  </a:cubicBezTo>
                  <a:cubicBezTo>
                    <a:pt x="5276351" y="3746568"/>
                    <a:pt x="5252472" y="3788602"/>
                    <a:pt x="5224350" y="3828860"/>
                  </a:cubicBezTo>
                  <a:cubicBezTo>
                    <a:pt x="5196623" y="3869316"/>
                    <a:pt x="5164949" y="3908094"/>
                    <a:pt x="5130118" y="3943813"/>
                  </a:cubicBezTo>
                  <a:cubicBezTo>
                    <a:pt x="5112653" y="3961574"/>
                    <a:pt x="5094498" y="3978645"/>
                    <a:pt x="5075849" y="3994827"/>
                  </a:cubicBezTo>
                  <a:cubicBezTo>
                    <a:pt x="5057200" y="4010910"/>
                    <a:pt x="5037958" y="4026007"/>
                    <a:pt x="5018619" y="4040512"/>
                  </a:cubicBezTo>
                  <a:cubicBezTo>
                    <a:pt x="4940865" y="4098334"/>
                    <a:pt x="4862125" y="4141651"/>
                    <a:pt x="4790390" y="4184475"/>
                  </a:cubicBezTo>
                  <a:cubicBezTo>
                    <a:pt x="4718261" y="4226904"/>
                    <a:pt x="4651756" y="4269037"/>
                    <a:pt x="4589790" y="4315511"/>
                  </a:cubicBezTo>
                  <a:cubicBezTo>
                    <a:pt x="4558609" y="4338502"/>
                    <a:pt x="4528811" y="4362874"/>
                    <a:pt x="4499899" y="4388233"/>
                  </a:cubicBezTo>
                  <a:cubicBezTo>
                    <a:pt x="4470791" y="4413295"/>
                    <a:pt x="4442768" y="4439838"/>
                    <a:pt x="4415436" y="4467072"/>
                  </a:cubicBezTo>
                  <a:cubicBezTo>
                    <a:pt x="4401622" y="4480886"/>
                    <a:pt x="4388696" y="4494404"/>
                    <a:pt x="4374685" y="4509205"/>
                  </a:cubicBezTo>
                  <a:lnTo>
                    <a:pt x="4332749" y="4554101"/>
                  </a:lnTo>
                  <a:lnTo>
                    <a:pt x="4248680" y="4645274"/>
                  </a:lnTo>
                  <a:cubicBezTo>
                    <a:pt x="4192141" y="4706352"/>
                    <a:pt x="4133826" y="4767232"/>
                    <a:pt x="4074820" y="4828902"/>
                  </a:cubicBezTo>
                  <a:cubicBezTo>
                    <a:pt x="4045317" y="4859688"/>
                    <a:pt x="4015222" y="4890375"/>
                    <a:pt x="3984930" y="4921161"/>
                  </a:cubicBezTo>
                  <a:cubicBezTo>
                    <a:pt x="3954440" y="4951749"/>
                    <a:pt x="3923457" y="4982140"/>
                    <a:pt x="3891981" y="5012432"/>
                  </a:cubicBezTo>
                  <a:cubicBezTo>
                    <a:pt x="3829126" y="5073017"/>
                    <a:pt x="3763115" y="5131924"/>
                    <a:pt x="3693649" y="5187970"/>
                  </a:cubicBezTo>
                  <a:cubicBezTo>
                    <a:pt x="3624283" y="5244016"/>
                    <a:pt x="3550772" y="5296707"/>
                    <a:pt x="3473019" y="5343774"/>
                  </a:cubicBezTo>
                  <a:cubicBezTo>
                    <a:pt x="3395265" y="5390742"/>
                    <a:pt x="3312874" y="5431591"/>
                    <a:pt x="3226931" y="5463562"/>
                  </a:cubicBezTo>
                  <a:cubicBezTo>
                    <a:pt x="3140987" y="5495630"/>
                    <a:pt x="3051689" y="5518719"/>
                    <a:pt x="2961404" y="5531941"/>
                  </a:cubicBezTo>
                  <a:cubicBezTo>
                    <a:pt x="2916212" y="5538355"/>
                    <a:pt x="2870921" y="5542894"/>
                    <a:pt x="2825532" y="5544571"/>
                  </a:cubicBezTo>
                  <a:lnTo>
                    <a:pt x="2791589" y="5545656"/>
                  </a:lnTo>
                  <a:lnTo>
                    <a:pt x="2757646" y="5545854"/>
                  </a:lnTo>
                  <a:lnTo>
                    <a:pt x="2691733" y="5544374"/>
                  </a:lnTo>
                  <a:cubicBezTo>
                    <a:pt x="2340756" y="5532829"/>
                    <a:pt x="1991654" y="5456556"/>
                    <a:pt x="1666332" y="5316738"/>
                  </a:cubicBezTo>
                  <a:cubicBezTo>
                    <a:pt x="1585125" y="5281610"/>
                    <a:pt x="1505299" y="5242733"/>
                    <a:pt x="1427940" y="5199515"/>
                  </a:cubicBezTo>
                  <a:cubicBezTo>
                    <a:pt x="1350285" y="5156592"/>
                    <a:pt x="1274999" y="5109329"/>
                    <a:pt x="1202178" y="5058315"/>
                  </a:cubicBezTo>
                  <a:cubicBezTo>
                    <a:pt x="1056736" y="4956288"/>
                    <a:pt x="920963" y="4840052"/>
                    <a:pt x="795847" y="4713061"/>
                  </a:cubicBezTo>
                  <a:cubicBezTo>
                    <a:pt x="670829" y="4586169"/>
                    <a:pt x="555975" y="4445759"/>
                    <a:pt x="456809" y="4295678"/>
                  </a:cubicBezTo>
                  <a:cubicBezTo>
                    <a:pt x="357545" y="4145302"/>
                    <a:pt x="272983" y="3984861"/>
                    <a:pt x="204209" y="3817316"/>
                  </a:cubicBezTo>
                  <a:cubicBezTo>
                    <a:pt x="135336" y="3649869"/>
                    <a:pt x="83434" y="3475022"/>
                    <a:pt x="48307" y="3296623"/>
                  </a:cubicBezTo>
                  <a:cubicBezTo>
                    <a:pt x="30546" y="3207423"/>
                    <a:pt x="18113" y="3117138"/>
                    <a:pt x="9726" y="3026557"/>
                  </a:cubicBezTo>
                  <a:cubicBezTo>
                    <a:pt x="2424" y="2935878"/>
                    <a:pt x="-1523" y="2844803"/>
                    <a:pt x="549" y="2753828"/>
                  </a:cubicBezTo>
                  <a:cubicBezTo>
                    <a:pt x="2128" y="2662852"/>
                    <a:pt x="8641" y="2571975"/>
                    <a:pt x="19791" y="2481789"/>
                  </a:cubicBezTo>
                  <a:cubicBezTo>
                    <a:pt x="30743" y="2391504"/>
                    <a:pt x="46333" y="2301909"/>
                    <a:pt x="66068" y="2213302"/>
                  </a:cubicBezTo>
                  <a:cubicBezTo>
                    <a:pt x="105339" y="2036087"/>
                    <a:pt x="160398" y="1862621"/>
                    <a:pt x="230258" y="1695668"/>
                  </a:cubicBezTo>
                  <a:cubicBezTo>
                    <a:pt x="370077" y="1361761"/>
                    <a:pt x="569690" y="1053608"/>
                    <a:pt x="818048" y="790746"/>
                  </a:cubicBezTo>
                  <a:cubicBezTo>
                    <a:pt x="880409" y="725326"/>
                    <a:pt x="944151" y="661091"/>
                    <a:pt x="1011741" y="600703"/>
                  </a:cubicBezTo>
                  <a:cubicBezTo>
                    <a:pt x="1079332" y="540415"/>
                    <a:pt x="1152645" y="486638"/>
                    <a:pt x="1227833" y="436315"/>
                  </a:cubicBezTo>
                  <a:cubicBezTo>
                    <a:pt x="1378506" y="335867"/>
                    <a:pt x="1540821" y="253476"/>
                    <a:pt x="1708958" y="189537"/>
                  </a:cubicBezTo>
                  <a:cubicBezTo>
                    <a:pt x="1877096" y="125400"/>
                    <a:pt x="2050956" y="80109"/>
                    <a:pt x="2225803" y="48731"/>
                  </a:cubicBezTo>
                  <a:cubicBezTo>
                    <a:pt x="2400848" y="17650"/>
                    <a:pt x="2577668" y="1369"/>
                    <a:pt x="2754587" y="86"/>
                  </a:cubicBezTo>
                  <a:close/>
                  <a:moveTo>
                    <a:pt x="2754587" y="200588"/>
                  </a:moveTo>
                  <a:cubicBezTo>
                    <a:pt x="2592173" y="199404"/>
                    <a:pt x="2429660" y="220520"/>
                    <a:pt x="2273462" y="263146"/>
                  </a:cubicBezTo>
                  <a:cubicBezTo>
                    <a:pt x="2117066" y="305378"/>
                    <a:pt x="1967874" y="369909"/>
                    <a:pt x="1827858" y="447663"/>
                  </a:cubicBezTo>
                  <a:cubicBezTo>
                    <a:pt x="1687744" y="525614"/>
                    <a:pt x="1556609" y="617181"/>
                    <a:pt x="1433663" y="717136"/>
                  </a:cubicBezTo>
                  <a:cubicBezTo>
                    <a:pt x="1371993" y="767064"/>
                    <a:pt x="1313283" y="820150"/>
                    <a:pt x="1254179" y="872742"/>
                  </a:cubicBezTo>
                  <a:cubicBezTo>
                    <a:pt x="1195074" y="925236"/>
                    <a:pt x="1137450" y="979801"/>
                    <a:pt x="1084265" y="1038610"/>
                  </a:cubicBezTo>
                  <a:cubicBezTo>
                    <a:pt x="870048" y="1272364"/>
                    <a:pt x="699049" y="1545785"/>
                    <a:pt x="581334" y="1839729"/>
                  </a:cubicBezTo>
                  <a:cubicBezTo>
                    <a:pt x="522426" y="1986652"/>
                    <a:pt x="476938" y="2138804"/>
                    <a:pt x="446153" y="2293522"/>
                  </a:cubicBezTo>
                  <a:cubicBezTo>
                    <a:pt x="430859" y="2370881"/>
                    <a:pt x="419018" y="2448931"/>
                    <a:pt x="410335" y="2527178"/>
                  </a:cubicBezTo>
                  <a:cubicBezTo>
                    <a:pt x="401948" y="2605425"/>
                    <a:pt x="396619" y="2684066"/>
                    <a:pt x="394350" y="2762610"/>
                  </a:cubicBezTo>
                  <a:cubicBezTo>
                    <a:pt x="392376" y="2841251"/>
                    <a:pt x="392968" y="2919991"/>
                    <a:pt x="397902" y="2998534"/>
                  </a:cubicBezTo>
                  <a:cubicBezTo>
                    <a:pt x="401849" y="3077078"/>
                    <a:pt x="409841" y="3155423"/>
                    <a:pt x="420498" y="3233473"/>
                  </a:cubicBezTo>
                  <a:cubicBezTo>
                    <a:pt x="442403" y="3389474"/>
                    <a:pt x="478912" y="3543895"/>
                    <a:pt x="530912" y="3693581"/>
                  </a:cubicBezTo>
                  <a:cubicBezTo>
                    <a:pt x="582814" y="3843168"/>
                    <a:pt x="649121" y="3988413"/>
                    <a:pt x="729342" y="4125962"/>
                  </a:cubicBezTo>
                  <a:cubicBezTo>
                    <a:pt x="769600" y="4194638"/>
                    <a:pt x="812917" y="4261834"/>
                    <a:pt x="859490" y="4326661"/>
                  </a:cubicBezTo>
                  <a:cubicBezTo>
                    <a:pt x="882678" y="4359223"/>
                    <a:pt x="906952" y="4390996"/>
                    <a:pt x="931718" y="4422373"/>
                  </a:cubicBezTo>
                  <a:cubicBezTo>
                    <a:pt x="956880" y="4453652"/>
                    <a:pt x="982534" y="4484734"/>
                    <a:pt x="1009077" y="4515125"/>
                  </a:cubicBezTo>
                  <a:cubicBezTo>
                    <a:pt x="1114952" y="4636689"/>
                    <a:pt x="1232076" y="4748781"/>
                    <a:pt x="1358080" y="4850215"/>
                  </a:cubicBezTo>
                  <a:cubicBezTo>
                    <a:pt x="1374065" y="4862648"/>
                    <a:pt x="1389557" y="4875673"/>
                    <a:pt x="1405640" y="4887908"/>
                  </a:cubicBezTo>
                  <a:lnTo>
                    <a:pt x="1454088" y="4924615"/>
                  </a:lnTo>
                  <a:lnTo>
                    <a:pt x="1503227" y="4960432"/>
                  </a:lnTo>
                  <a:lnTo>
                    <a:pt x="1553254" y="4995066"/>
                  </a:lnTo>
                  <a:cubicBezTo>
                    <a:pt x="1620548" y="5040258"/>
                    <a:pt x="1689717" y="5082983"/>
                    <a:pt x="1761156" y="5122057"/>
                  </a:cubicBezTo>
                  <a:cubicBezTo>
                    <a:pt x="1903836" y="5200107"/>
                    <a:pt x="2054706" y="5265033"/>
                    <a:pt x="2212186" y="5309534"/>
                  </a:cubicBezTo>
                  <a:cubicBezTo>
                    <a:pt x="2369568" y="5353937"/>
                    <a:pt x="2532673" y="5378605"/>
                    <a:pt x="2696272" y="5382354"/>
                  </a:cubicBezTo>
                  <a:lnTo>
                    <a:pt x="2757547" y="5382749"/>
                  </a:lnTo>
                  <a:cubicBezTo>
                    <a:pt x="2777380" y="5382453"/>
                    <a:pt x="2797115" y="5381861"/>
                    <a:pt x="2816849" y="5380479"/>
                  </a:cubicBezTo>
                  <a:cubicBezTo>
                    <a:pt x="2856219" y="5377618"/>
                    <a:pt x="2895392" y="5372882"/>
                    <a:pt x="2933874" y="5365383"/>
                  </a:cubicBezTo>
                  <a:cubicBezTo>
                    <a:pt x="3010937" y="5350681"/>
                    <a:pt x="3085632" y="5326308"/>
                    <a:pt x="3156281" y="5293155"/>
                  </a:cubicBezTo>
                  <a:cubicBezTo>
                    <a:pt x="3227128" y="5260297"/>
                    <a:pt x="3293731" y="5218164"/>
                    <a:pt x="3356684" y="5170407"/>
                  </a:cubicBezTo>
                  <a:cubicBezTo>
                    <a:pt x="3419736" y="5122847"/>
                    <a:pt x="3478840" y="5068873"/>
                    <a:pt x="3535577" y="5011545"/>
                  </a:cubicBezTo>
                  <a:cubicBezTo>
                    <a:pt x="3592412" y="4954216"/>
                    <a:pt x="3646484" y="4893039"/>
                    <a:pt x="3700261" y="4830481"/>
                  </a:cubicBezTo>
                  <a:cubicBezTo>
                    <a:pt x="3727099" y="4799103"/>
                    <a:pt x="3753544" y="4767232"/>
                    <a:pt x="3780086" y="4734967"/>
                  </a:cubicBezTo>
                  <a:lnTo>
                    <a:pt x="3860109" y="4637774"/>
                  </a:lnTo>
                  <a:cubicBezTo>
                    <a:pt x="3913886" y="4572651"/>
                    <a:pt x="3967662" y="4506245"/>
                    <a:pt x="4025385" y="4441910"/>
                  </a:cubicBezTo>
                  <a:cubicBezTo>
                    <a:pt x="4054296" y="4409743"/>
                    <a:pt x="4083898" y="4377971"/>
                    <a:pt x="4114388" y="4346593"/>
                  </a:cubicBezTo>
                  <a:lnTo>
                    <a:pt x="4160665" y="4299822"/>
                  </a:lnTo>
                  <a:cubicBezTo>
                    <a:pt x="4176255" y="4284331"/>
                    <a:pt x="4193424" y="4267853"/>
                    <a:pt x="4210297" y="4252361"/>
                  </a:cubicBezTo>
                  <a:cubicBezTo>
                    <a:pt x="4277986" y="4189507"/>
                    <a:pt x="4352385" y="4132672"/>
                    <a:pt x="4430138" y="4082941"/>
                  </a:cubicBezTo>
                  <a:cubicBezTo>
                    <a:pt x="4507793" y="4033013"/>
                    <a:pt x="4589297" y="3991472"/>
                    <a:pt x="4666754" y="3953878"/>
                  </a:cubicBezTo>
                  <a:cubicBezTo>
                    <a:pt x="4705434" y="3935130"/>
                    <a:pt x="4743126" y="3917172"/>
                    <a:pt x="4778550" y="3898720"/>
                  </a:cubicBezTo>
                  <a:cubicBezTo>
                    <a:pt x="4814071" y="3880466"/>
                    <a:pt x="4847521" y="3862014"/>
                    <a:pt x="4877913" y="3841589"/>
                  </a:cubicBezTo>
                  <a:cubicBezTo>
                    <a:pt x="4939089" y="3801331"/>
                    <a:pt x="4988622" y="3753475"/>
                    <a:pt x="5029176" y="3694370"/>
                  </a:cubicBezTo>
                  <a:cubicBezTo>
                    <a:pt x="5069435" y="3635364"/>
                    <a:pt x="5101208" y="3566491"/>
                    <a:pt x="5124987" y="3492586"/>
                  </a:cubicBezTo>
                  <a:cubicBezTo>
                    <a:pt x="5148570" y="3418779"/>
                    <a:pt x="5163667" y="3339151"/>
                    <a:pt x="5172153" y="3260410"/>
                  </a:cubicBezTo>
                  <a:cubicBezTo>
                    <a:pt x="5180342" y="3181374"/>
                    <a:pt x="5182118" y="3102140"/>
                    <a:pt x="5180441" y="3023696"/>
                  </a:cubicBezTo>
                  <a:cubicBezTo>
                    <a:pt x="5177974" y="2945153"/>
                    <a:pt x="5172646" y="2867301"/>
                    <a:pt x="5165048" y="2790040"/>
                  </a:cubicBezTo>
                  <a:cubicBezTo>
                    <a:pt x="5157450" y="2712780"/>
                    <a:pt x="5145906" y="2635914"/>
                    <a:pt x="5129723" y="2560036"/>
                  </a:cubicBezTo>
                  <a:cubicBezTo>
                    <a:pt x="5113739" y="2484058"/>
                    <a:pt x="5094695" y="2408968"/>
                    <a:pt x="5074467" y="2334076"/>
                  </a:cubicBezTo>
                  <a:cubicBezTo>
                    <a:pt x="5034012" y="2184391"/>
                    <a:pt x="4986452" y="2035100"/>
                    <a:pt x="4924091" y="1890348"/>
                  </a:cubicBezTo>
                  <a:cubicBezTo>
                    <a:pt x="4861730" y="1745596"/>
                    <a:pt x="4787529" y="1604791"/>
                    <a:pt x="4702572" y="1469610"/>
                  </a:cubicBezTo>
                  <a:cubicBezTo>
                    <a:pt x="4659847" y="1402118"/>
                    <a:pt x="4614951" y="1335811"/>
                    <a:pt x="4567490" y="1271082"/>
                  </a:cubicBezTo>
                  <a:cubicBezTo>
                    <a:pt x="4520029" y="1206353"/>
                    <a:pt x="4469410" y="1143795"/>
                    <a:pt x="4416818" y="1082717"/>
                  </a:cubicBezTo>
                  <a:cubicBezTo>
                    <a:pt x="4311929" y="960363"/>
                    <a:pt x="4196877" y="846002"/>
                    <a:pt x="4072846" y="741903"/>
                  </a:cubicBezTo>
                  <a:cubicBezTo>
                    <a:pt x="3949112" y="637409"/>
                    <a:pt x="3815806" y="543868"/>
                    <a:pt x="3674606" y="464240"/>
                  </a:cubicBezTo>
                  <a:cubicBezTo>
                    <a:pt x="3656845" y="454570"/>
                    <a:pt x="3639183" y="444505"/>
                    <a:pt x="3621323" y="435033"/>
                  </a:cubicBezTo>
                  <a:lnTo>
                    <a:pt x="3567349" y="407207"/>
                  </a:lnTo>
                  <a:lnTo>
                    <a:pt x="3512488" y="381158"/>
                  </a:lnTo>
                  <a:cubicBezTo>
                    <a:pt x="3494134" y="372573"/>
                    <a:pt x="3475486" y="364778"/>
                    <a:pt x="3457034" y="356490"/>
                  </a:cubicBezTo>
                  <a:cubicBezTo>
                    <a:pt x="3382832" y="324323"/>
                    <a:pt x="3306559" y="297188"/>
                    <a:pt x="3229299" y="274099"/>
                  </a:cubicBezTo>
                  <a:cubicBezTo>
                    <a:pt x="3152038" y="251108"/>
                    <a:pt x="3073298" y="233544"/>
                    <a:pt x="2993965" y="220816"/>
                  </a:cubicBezTo>
                  <a:cubicBezTo>
                    <a:pt x="2914535" y="208284"/>
                    <a:pt x="2834511" y="201574"/>
                    <a:pt x="2754587" y="20058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38EF5A-7D48-4F87-80DD-69C1A04E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52559" y="111079"/>
              <a:ext cx="6584749" cy="6477946"/>
            </a:xfrm>
            <a:custGeom>
              <a:avLst/>
              <a:gdLst>
                <a:gd name="connsiteX0" fmla="*/ 3053902 w 6107804"/>
                <a:gd name="connsiteY0" fmla="*/ 0 h 6008737"/>
                <a:gd name="connsiteX1" fmla="*/ 0 w 6107804"/>
                <a:gd name="connsiteY1" fmla="*/ 3004369 h 6008737"/>
                <a:gd name="connsiteX2" fmla="*/ 3053902 w 6107804"/>
                <a:gd name="connsiteY2" fmla="*/ 6008738 h 6008737"/>
                <a:gd name="connsiteX3" fmla="*/ 6107804 w 6107804"/>
                <a:gd name="connsiteY3" fmla="*/ 3004369 h 6008737"/>
                <a:gd name="connsiteX4" fmla="*/ 3053902 w 6107804"/>
                <a:gd name="connsiteY4" fmla="*/ 0 h 6008737"/>
                <a:gd name="connsiteX5" fmla="*/ 5733442 w 6107804"/>
                <a:gd name="connsiteY5" fmla="*/ 3262890 h 6008737"/>
                <a:gd name="connsiteX6" fmla="*/ 5726634 w 6107804"/>
                <a:gd name="connsiteY6" fmla="*/ 3326040 h 6008737"/>
                <a:gd name="connsiteX7" fmla="*/ 5717556 w 6107804"/>
                <a:gd name="connsiteY7" fmla="*/ 3388993 h 6008737"/>
                <a:gd name="connsiteX8" fmla="*/ 5706801 w 6107804"/>
                <a:gd name="connsiteY8" fmla="*/ 3451847 h 6008737"/>
                <a:gd name="connsiteX9" fmla="*/ 5644342 w 6107804"/>
                <a:gd name="connsiteY9" fmla="*/ 3698034 h 6008737"/>
                <a:gd name="connsiteX10" fmla="*/ 5539453 w 6107804"/>
                <a:gd name="connsiteY10" fmla="*/ 3919651 h 6008737"/>
                <a:gd name="connsiteX11" fmla="*/ 5370625 w 6107804"/>
                <a:gd name="connsiteY11" fmla="*/ 4093906 h 6008737"/>
                <a:gd name="connsiteX12" fmla="*/ 5145949 w 6107804"/>
                <a:gd name="connsiteY12" fmla="*/ 4231751 h 6008737"/>
                <a:gd name="connsiteX13" fmla="*/ 4699161 w 6107804"/>
                <a:gd name="connsiteY13" fmla="*/ 4557961 h 6008737"/>
                <a:gd name="connsiteX14" fmla="*/ 4603646 w 6107804"/>
                <a:gd name="connsiteY14" fmla="*/ 4655745 h 6008737"/>
                <a:gd name="connsiteX15" fmla="*/ 4510994 w 6107804"/>
                <a:gd name="connsiteY15" fmla="*/ 4754615 h 6008737"/>
                <a:gd name="connsiteX16" fmla="*/ 4327463 w 6107804"/>
                <a:gd name="connsiteY16" fmla="*/ 4952058 h 6008737"/>
                <a:gd name="connsiteX17" fmla="*/ 4235008 w 6107804"/>
                <a:gd name="connsiteY17" fmla="*/ 5049250 h 6008737"/>
                <a:gd name="connsiteX18" fmla="*/ 4140479 w 6107804"/>
                <a:gd name="connsiteY18" fmla="*/ 5143778 h 6008737"/>
                <a:gd name="connsiteX19" fmla="*/ 3942444 w 6107804"/>
                <a:gd name="connsiteY19" fmla="*/ 5320795 h 6008737"/>
                <a:gd name="connsiteX20" fmla="*/ 3726550 w 6107804"/>
                <a:gd name="connsiteY20" fmla="*/ 5470383 h 6008737"/>
                <a:gd name="connsiteX21" fmla="*/ 3490921 w 6107804"/>
                <a:gd name="connsiteY21" fmla="*/ 5578330 h 6008737"/>
                <a:gd name="connsiteX22" fmla="*/ 3429349 w 6107804"/>
                <a:gd name="connsiteY22" fmla="*/ 5597374 h 6008737"/>
                <a:gd name="connsiteX23" fmla="*/ 3366989 w 6107804"/>
                <a:gd name="connsiteY23" fmla="*/ 5613062 h 6008737"/>
                <a:gd name="connsiteX24" fmla="*/ 3303838 w 6107804"/>
                <a:gd name="connsiteY24" fmla="*/ 5625002 h 6008737"/>
                <a:gd name="connsiteX25" fmla="*/ 3240195 w 6107804"/>
                <a:gd name="connsiteY25" fmla="*/ 5633487 h 6008737"/>
                <a:gd name="connsiteX26" fmla="*/ 3176157 w 6107804"/>
                <a:gd name="connsiteY26" fmla="*/ 5638717 h 6008737"/>
                <a:gd name="connsiteX27" fmla="*/ 3111921 w 6107804"/>
                <a:gd name="connsiteY27" fmla="*/ 5640789 h 6008737"/>
                <a:gd name="connsiteX28" fmla="*/ 3047488 w 6107804"/>
                <a:gd name="connsiteY28" fmla="*/ 5639803 h 6008737"/>
                <a:gd name="connsiteX29" fmla="*/ 2981576 w 6107804"/>
                <a:gd name="connsiteY29" fmla="*/ 5635560 h 6008737"/>
                <a:gd name="connsiteX30" fmla="*/ 2463547 w 6107804"/>
                <a:gd name="connsiteY30" fmla="*/ 5552280 h 6008737"/>
                <a:gd name="connsiteX31" fmla="*/ 2338135 w 6107804"/>
                <a:gd name="connsiteY31" fmla="*/ 5515673 h 6008737"/>
                <a:gd name="connsiteX32" fmla="*/ 2214992 w 6107804"/>
                <a:gd name="connsiteY32" fmla="*/ 5472948 h 6008737"/>
                <a:gd name="connsiteX33" fmla="*/ 2154407 w 6107804"/>
                <a:gd name="connsiteY33" fmla="*/ 5449464 h 6008737"/>
                <a:gd name="connsiteX34" fmla="*/ 2094217 w 6107804"/>
                <a:gd name="connsiteY34" fmla="*/ 5424894 h 6008737"/>
                <a:gd name="connsiteX35" fmla="*/ 2064122 w 6107804"/>
                <a:gd name="connsiteY35" fmla="*/ 5412659 h 6008737"/>
                <a:gd name="connsiteX36" fmla="*/ 2034718 w 6107804"/>
                <a:gd name="connsiteY36" fmla="*/ 5398845 h 6008737"/>
                <a:gd name="connsiteX37" fmla="*/ 1976008 w 6107804"/>
                <a:gd name="connsiteY37" fmla="*/ 5371316 h 6008737"/>
                <a:gd name="connsiteX38" fmla="*/ 1151208 w 6107804"/>
                <a:gd name="connsiteY38" fmla="*/ 4764384 h 6008737"/>
                <a:gd name="connsiteX39" fmla="*/ 619661 w 6107804"/>
                <a:gd name="connsiteY39" fmla="*/ 3903173 h 6008737"/>
                <a:gd name="connsiteX40" fmla="*/ 485467 w 6107804"/>
                <a:gd name="connsiteY40" fmla="*/ 3416325 h 6008737"/>
                <a:gd name="connsiteX41" fmla="*/ 443531 w 6107804"/>
                <a:gd name="connsiteY41" fmla="*/ 2913393 h 6008737"/>
                <a:gd name="connsiteX42" fmla="*/ 492177 w 6107804"/>
                <a:gd name="connsiteY42" fmla="*/ 2410461 h 6008737"/>
                <a:gd name="connsiteX43" fmla="*/ 633968 w 6107804"/>
                <a:gd name="connsiteY43" fmla="*/ 1923909 h 6008737"/>
                <a:gd name="connsiteX44" fmla="*/ 1169067 w 6107804"/>
                <a:gd name="connsiteY44" fmla="*/ 1051845 h 6008737"/>
                <a:gd name="connsiteX45" fmla="*/ 2008274 w 6107804"/>
                <a:gd name="connsiteY45" fmla="*/ 423007 h 6008737"/>
                <a:gd name="connsiteX46" fmla="*/ 2069352 w 6107804"/>
                <a:gd name="connsiteY46" fmla="*/ 395873 h 6008737"/>
                <a:gd name="connsiteX47" fmla="*/ 2130923 w 6107804"/>
                <a:gd name="connsiteY47" fmla="*/ 369626 h 6008737"/>
                <a:gd name="connsiteX48" fmla="*/ 2193580 w 6107804"/>
                <a:gd name="connsiteY48" fmla="*/ 345846 h 6008737"/>
                <a:gd name="connsiteX49" fmla="*/ 2256730 w 6107804"/>
                <a:gd name="connsiteY49" fmla="*/ 323053 h 6008737"/>
                <a:gd name="connsiteX50" fmla="*/ 2320670 w 6107804"/>
                <a:gd name="connsiteY50" fmla="*/ 302529 h 6008737"/>
                <a:gd name="connsiteX51" fmla="*/ 2385004 w 6107804"/>
                <a:gd name="connsiteY51" fmla="*/ 283090 h 6008737"/>
                <a:gd name="connsiteX52" fmla="*/ 2450127 w 6107804"/>
                <a:gd name="connsiteY52" fmla="*/ 266119 h 6008737"/>
                <a:gd name="connsiteX53" fmla="*/ 2482788 w 6107804"/>
                <a:gd name="connsiteY53" fmla="*/ 257732 h 6008737"/>
                <a:gd name="connsiteX54" fmla="*/ 2499069 w 6107804"/>
                <a:gd name="connsiteY54" fmla="*/ 253587 h 6008737"/>
                <a:gd name="connsiteX55" fmla="*/ 2515547 w 6107804"/>
                <a:gd name="connsiteY55" fmla="*/ 250233 h 6008737"/>
                <a:gd name="connsiteX56" fmla="*/ 3051337 w 6107804"/>
                <a:gd name="connsiteY56" fmla="*/ 190832 h 6008737"/>
                <a:gd name="connsiteX57" fmla="*/ 3584364 w 6107804"/>
                <a:gd name="connsiteY57" fmla="*/ 263257 h 6008737"/>
                <a:gd name="connsiteX58" fmla="*/ 3839431 w 6107804"/>
                <a:gd name="connsiteY58" fmla="*/ 348313 h 6008737"/>
                <a:gd name="connsiteX59" fmla="*/ 4082756 w 6107804"/>
                <a:gd name="connsiteY59" fmla="*/ 460700 h 6008737"/>
                <a:gd name="connsiteX60" fmla="*/ 4312663 w 6107804"/>
                <a:gd name="connsiteY60" fmla="*/ 596374 h 6008737"/>
                <a:gd name="connsiteX61" fmla="*/ 4527768 w 6107804"/>
                <a:gd name="connsiteY61" fmla="*/ 752474 h 6008737"/>
                <a:gd name="connsiteX62" fmla="*/ 4728072 w 6107804"/>
                <a:gd name="connsiteY62" fmla="*/ 924952 h 6008737"/>
                <a:gd name="connsiteX63" fmla="*/ 4912589 w 6107804"/>
                <a:gd name="connsiteY63" fmla="*/ 1112232 h 6008737"/>
                <a:gd name="connsiteX64" fmla="*/ 5081911 w 6107804"/>
                <a:gd name="connsiteY64" fmla="*/ 1311352 h 6008737"/>
                <a:gd name="connsiteX65" fmla="*/ 5234852 w 6107804"/>
                <a:gd name="connsiteY65" fmla="*/ 1521327 h 6008737"/>
                <a:gd name="connsiteX66" fmla="*/ 5371020 w 6107804"/>
                <a:gd name="connsiteY66" fmla="*/ 1740774 h 6008737"/>
                <a:gd name="connsiteX67" fmla="*/ 5489229 w 6107804"/>
                <a:gd name="connsiteY67" fmla="*/ 1968607 h 6008737"/>
                <a:gd name="connsiteX68" fmla="*/ 5663681 w 6107804"/>
                <a:gd name="connsiteY68" fmla="*/ 2446773 h 6008737"/>
                <a:gd name="connsiteX69" fmla="*/ 5715385 w 6107804"/>
                <a:gd name="connsiteY69" fmla="*/ 2694736 h 6008737"/>
                <a:gd name="connsiteX70" fmla="*/ 5724266 w 6107804"/>
                <a:gd name="connsiteY70" fmla="*/ 2757393 h 6008737"/>
                <a:gd name="connsiteX71" fmla="*/ 5731469 w 6107804"/>
                <a:gd name="connsiteY71" fmla="*/ 2820247 h 6008737"/>
                <a:gd name="connsiteX72" fmla="*/ 5737291 w 6107804"/>
                <a:gd name="connsiteY72" fmla="*/ 2883200 h 6008737"/>
                <a:gd name="connsiteX73" fmla="*/ 5741139 w 6107804"/>
                <a:gd name="connsiteY73" fmla="*/ 2946350 h 6008737"/>
                <a:gd name="connsiteX74" fmla="*/ 5738376 w 6107804"/>
                <a:gd name="connsiteY74" fmla="*/ 3199542 h 6008737"/>
                <a:gd name="connsiteX75" fmla="*/ 5733442 w 6107804"/>
                <a:gd name="connsiteY75" fmla="*/ 3262890 h 600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07804" h="6008737">
                  <a:moveTo>
                    <a:pt x="3053902" y="0"/>
                  </a:moveTo>
                  <a:cubicBezTo>
                    <a:pt x="1367300" y="0"/>
                    <a:pt x="0" y="1345098"/>
                    <a:pt x="0" y="3004369"/>
                  </a:cubicBezTo>
                  <a:cubicBezTo>
                    <a:pt x="0" y="4663639"/>
                    <a:pt x="1367300" y="6008738"/>
                    <a:pt x="3053902" y="6008738"/>
                  </a:cubicBezTo>
                  <a:cubicBezTo>
                    <a:pt x="4740505" y="6008738"/>
                    <a:pt x="6107804" y="4663639"/>
                    <a:pt x="6107804" y="3004369"/>
                  </a:cubicBezTo>
                  <a:cubicBezTo>
                    <a:pt x="6107804" y="1345098"/>
                    <a:pt x="4740505" y="0"/>
                    <a:pt x="3053902" y="0"/>
                  </a:cubicBezTo>
                  <a:close/>
                  <a:moveTo>
                    <a:pt x="5733442" y="3262890"/>
                  </a:moveTo>
                  <a:lnTo>
                    <a:pt x="5726634" y="3326040"/>
                  </a:lnTo>
                  <a:lnTo>
                    <a:pt x="5717556" y="3388993"/>
                  </a:lnTo>
                  <a:cubicBezTo>
                    <a:pt x="5714596" y="3410010"/>
                    <a:pt x="5710353" y="3430830"/>
                    <a:pt x="5706801" y="3451847"/>
                  </a:cubicBezTo>
                  <a:cubicBezTo>
                    <a:pt x="5691013" y="3535422"/>
                    <a:pt x="5671081" y="3618800"/>
                    <a:pt x="5644342" y="3698034"/>
                  </a:cubicBezTo>
                  <a:cubicBezTo>
                    <a:pt x="5617601" y="3777267"/>
                    <a:pt x="5584349" y="3852949"/>
                    <a:pt x="5539453" y="3919651"/>
                  </a:cubicBezTo>
                  <a:cubicBezTo>
                    <a:pt x="5495248" y="3987044"/>
                    <a:pt x="5438511" y="4044274"/>
                    <a:pt x="5370625" y="4093906"/>
                  </a:cubicBezTo>
                  <a:cubicBezTo>
                    <a:pt x="5303034" y="4143834"/>
                    <a:pt x="5224788" y="4186362"/>
                    <a:pt x="5145949" y="4231751"/>
                  </a:cubicBezTo>
                  <a:cubicBezTo>
                    <a:pt x="4986692" y="4320655"/>
                    <a:pt x="4829803" y="4427813"/>
                    <a:pt x="4699161" y="4557961"/>
                  </a:cubicBezTo>
                  <a:cubicBezTo>
                    <a:pt x="4665909" y="4590326"/>
                    <a:pt x="4634728" y="4622888"/>
                    <a:pt x="4603646" y="4655745"/>
                  </a:cubicBezTo>
                  <a:lnTo>
                    <a:pt x="4510994" y="4754615"/>
                  </a:lnTo>
                  <a:cubicBezTo>
                    <a:pt x="4449619" y="4820626"/>
                    <a:pt x="4388936" y="4886836"/>
                    <a:pt x="4327463" y="4952058"/>
                  </a:cubicBezTo>
                  <a:cubicBezTo>
                    <a:pt x="4296776" y="4984718"/>
                    <a:pt x="4266089" y="5017181"/>
                    <a:pt x="4235008" y="5049250"/>
                  </a:cubicBezTo>
                  <a:cubicBezTo>
                    <a:pt x="4203926" y="5081318"/>
                    <a:pt x="4172351" y="5112794"/>
                    <a:pt x="4140479" y="5143778"/>
                  </a:cubicBezTo>
                  <a:cubicBezTo>
                    <a:pt x="4076935" y="5205941"/>
                    <a:pt x="4011120" y="5265441"/>
                    <a:pt x="3942444" y="5320795"/>
                  </a:cubicBezTo>
                  <a:cubicBezTo>
                    <a:pt x="3873966" y="5376348"/>
                    <a:pt x="3801738" y="5426375"/>
                    <a:pt x="3726550" y="5470383"/>
                  </a:cubicBezTo>
                  <a:cubicBezTo>
                    <a:pt x="3651164" y="5513897"/>
                    <a:pt x="3572424" y="5550800"/>
                    <a:pt x="3490921" y="5578330"/>
                  </a:cubicBezTo>
                  <a:cubicBezTo>
                    <a:pt x="3470595" y="5585434"/>
                    <a:pt x="3449775" y="5590960"/>
                    <a:pt x="3429349" y="5597374"/>
                  </a:cubicBezTo>
                  <a:cubicBezTo>
                    <a:pt x="3408629" y="5602998"/>
                    <a:pt x="3387710" y="5607833"/>
                    <a:pt x="3366989" y="5613062"/>
                  </a:cubicBezTo>
                  <a:cubicBezTo>
                    <a:pt x="3345873" y="5617108"/>
                    <a:pt x="3324856" y="5621252"/>
                    <a:pt x="3303838" y="5625002"/>
                  </a:cubicBezTo>
                  <a:cubicBezTo>
                    <a:pt x="3282526" y="5627764"/>
                    <a:pt x="3261410" y="5631119"/>
                    <a:pt x="3240195" y="5633487"/>
                  </a:cubicBezTo>
                  <a:cubicBezTo>
                    <a:pt x="3218783" y="5635165"/>
                    <a:pt x="3197569" y="5637533"/>
                    <a:pt x="3176157" y="5638717"/>
                  </a:cubicBezTo>
                  <a:cubicBezTo>
                    <a:pt x="3154745" y="5639309"/>
                    <a:pt x="3133333" y="5640592"/>
                    <a:pt x="3111921" y="5640789"/>
                  </a:cubicBezTo>
                  <a:cubicBezTo>
                    <a:pt x="3090411" y="5640395"/>
                    <a:pt x="3069098" y="5640395"/>
                    <a:pt x="3047488" y="5639803"/>
                  </a:cubicBezTo>
                  <a:lnTo>
                    <a:pt x="2981576" y="5635560"/>
                  </a:lnTo>
                  <a:cubicBezTo>
                    <a:pt x="2805939" y="5624509"/>
                    <a:pt x="2632276" y="5596190"/>
                    <a:pt x="2463547" y="5552280"/>
                  </a:cubicBezTo>
                  <a:lnTo>
                    <a:pt x="2338135" y="5515673"/>
                  </a:lnTo>
                  <a:cubicBezTo>
                    <a:pt x="2296791" y="5502254"/>
                    <a:pt x="2256039" y="5486960"/>
                    <a:pt x="2214992" y="5472948"/>
                  </a:cubicBezTo>
                  <a:cubicBezTo>
                    <a:pt x="2194369" y="5466337"/>
                    <a:pt x="2174438" y="5457555"/>
                    <a:pt x="2154407" y="5449464"/>
                  </a:cubicBezTo>
                  <a:lnTo>
                    <a:pt x="2094217" y="5424894"/>
                  </a:lnTo>
                  <a:lnTo>
                    <a:pt x="2064122" y="5412659"/>
                  </a:lnTo>
                  <a:lnTo>
                    <a:pt x="2034718" y="5398845"/>
                  </a:lnTo>
                  <a:lnTo>
                    <a:pt x="1976008" y="5371316"/>
                  </a:lnTo>
                  <a:cubicBezTo>
                    <a:pt x="1664895" y="5221137"/>
                    <a:pt x="1383087" y="5015208"/>
                    <a:pt x="1151208" y="4764384"/>
                  </a:cubicBezTo>
                  <a:cubicBezTo>
                    <a:pt x="919328" y="4513559"/>
                    <a:pt x="739844" y="4218529"/>
                    <a:pt x="619661" y="3903173"/>
                  </a:cubicBezTo>
                  <a:cubicBezTo>
                    <a:pt x="560063" y="3745298"/>
                    <a:pt x="514180" y="3582291"/>
                    <a:pt x="485467" y="3416325"/>
                  </a:cubicBezTo>
                  <a:cubicBezTo>
                    <a:pt x="456457" y="3250457"/>
                    <a:pt x="442248" y="3082024"/>
                    <a:pt x="443531" y="2913393"/>
                  </a:cubicBezTo>
                  <a:cubicBezTo>
                    <a:pt x="444419" y="2744763"/>
                    <a:pt x="460700" y="2576329"/>
                    <a:pt x="492177" y="2410461"/>
                  </a:cubicBezTo>
                  <a:cubicBezTo>
                    <a:pt x="523752" y="2244593"/>
                    <a:pt x="572200" y="2081784"/>
                    <a:pt x="633968" y="1923909"/>
                  </a:cubicBezTo>
                  <a:cubicBezTo>
                    <a:pt x="757802" y="1607961"/>
                    <a:pt x="937385" y="1310563"/>
                    <a:pt x="1169067" y="1051845"/>
                  </a:cubicBezTo>
                  <a:cubicBezTo>
                    <a:pt x="1400059" y="793225"/>
                    <a:pt x="1684826" y="573482"/>
                    <a:pt x="2008274" y="423007"/>
                  </a:cubicBezTo>
                  <a:lnTo>
                    <a:pt x="2069352" y="395873"/>
                  </a:lnTo>
                  <a:cubicBezTo>
                    <a:pt x="2089777" y="386992"/>
                    <a:pt x="2109906" y="377125"/>
                    <a:pt x="2130923" y="369626"/>
                  </a:cubicBezTo>
                  <a:lnTo>
                    <a:pt x="2193580" y="345846"/>
                  </a:lnTo>
                  <a:cubicBezTo>
                    <a:pt x="2214597" y="338149"/>
                    <a:pt x="2235220" y="329466"/>
                    <a:pt x="2256730" y="323053"/>
                  </a:cubicBezTo>
                  <a:lnTo>
                    <a:pt x="2320670" y="302529"/>
                  </a:lnTo>
                  <a:cubicBezTo>
                    <a:pt x="2342081" y="295918"/>
                    <a:pt x="2363197" y="288221"/>
                    <a:pt x="2385004" y="283090"/>
                  </a:cubicBezTo>
                  <a:lnTo>
                    <a:pt x="2450127" y="266119"/>
                  </a:lnTo>
                  <a:lnTo>
                    <a:pt x="2482788" y="257732"/>
                  </a:lnTo>
                  <a:lnTo>
                    <a:pt x="2499069" y="253587"/>
                  </a:lnTo>
                  <a:lnTo>
                    <a:pt x="2515547" y="250233"/>
                  </a:lnTo>
                  <a:cubicBezTo>
                    <a:pt x="2690986" y="211257"/>
                    <a:pt x="2871063" y="191424"/>
                    <a:pt x="3051337" y="190832"/>
                  </a:cubicBezTo>
                  <a:cubicBezTo>
                    <a:pt x="3231315" y="190635"/>
                    <a:pt x="3410997" y="216585"/>
                    <a:pt x="3584364" y="263257"/>
                  </a:cubicBezTo>
                  <a:cubicBezTo>
                    <a:pt x="3671096" y="286445"/>
                    <a:pt x="3756250" y="315159"/>
                    <a:pt x="3839431" y="348313"/>
                  </a:cubicBezTo>
                  <a:cubicBezTo>
                    <a:pt x="3922809" y="380973"/>
                    <a:pt x="4003818" y="419159"/>
                    <a:pt x="4082756" y="460700"/>
                  </a:cubicBezTo>
                  <a:cubicBezTo>
                    <a:pt x="4161793" y="502044"/>
                    <a:pt x="4238264" y="547926"/>
                    <a:pt x="4312663" y="596374"/>
                  </a:cubicBezTo>
                  <a:cubicBezTo>
                    <a:pt x="4386864" y="645217"/>
                    <a:pt x="4458500" y="697612"/>
                    <a:pt x="4527768" y="752474"/>
                  </a:cubicBezTo>
                  <a:cubicBezTo>
                    <a:pt x="4597036" y="807335"/>
                    <a:pt x="4663837" y="864960"/>
                    <a:pt x="4728072" y="924952"/>
                  </a:cubicBezTo>
                  <a:cubicBezTo>
                    <a:pt x="4792406" y="984846"/>
                    <a:pt x="4853484" y="1047898"/>
                    <a:pt x="4912589" y="1112232"/>
                  </a:cubicBezTo>
                  <a:cubicBezTo>
                    <a:pt x="4971595" y="1176764"/>
                    <a:pt x="5028134" y="1243170"/>
                    <a:pt x="5081911" y="1311352"/>
                  </a:cubicBezTo>
                  <a:cubicBezTo>
                    <a:pt x="5135292" y="1379930"/>
                    <a:pt x="5186700" y="1449691"/>
                    <a:pt x="5234852" y="1521327"/>
                  </a:cubicBezTo>
                  <a:cubicBezTo>
                    <a:pt x="5283103" y="1592963"/>
                    <a:pt x="5328887" y="1665980"/>
                    <a:pt x="5371020" y="1740774"/>
                  </a:cubicBezTo>
                  <a:cubicBezTo>
                    <a:pt x="5413547" y="1815370"/>
                    <a:pt x="5452917" y="1891446"/>
                    <a:pt x="5489229" y="1968607"/>
                  </a:cubicBezTo>
                  <a:cubicBezTo>
                    <a:pt x="5561654" y="2123227"/>
                    <a:pt x="5620266" y="2283273"/>
                    <a:pt x="5663681" y="2446773"/>
                  </a:cubicBezTo>
                  <a:cubicBezTo>
                    <a:pt x="5684896" y="2528670"/>
                    <a:pt x="5702163" y="2611358"/>
                    <a:pt x="5715385" y="2694736"/>
                  </a:cubicBezTo>
                  <a:cubicBezTo>
                    <a:pt x="5718641" y="2715555"/>
                    <a:pt x="5722095" y="2736375"/>
                    <a:pt x="5724266" y="2757393"/>
                  </a:cubicBezTo>
                  <a:cubicBezTo>
                    <a:pt x="5726634" y="2778311"/>
                    <a:pt x="5729791" y="2799229"/>
                    <a:pt x="5731469" y="2820247"/>
                  </a:cubicBezTo>
                  <a:cubicBezTo>
                    <a:pt x="5733343" y="2841264"/>
                    <a:pt x="5735613" y="2862182"/>
                    <a:pt x="5737291" y="2883200"/>
                  </a:cubicBezTo>
                  <a:lnTo>
                    <a:pt x="5741139" y="2946350"/>
                  </a:lnTo>
                  <a:cubicBezTo>
                    <a:pt x="5744493" y="3030616"/>
                    <a:pt x="5744395" y="3115177"/>
                    <a:pt x="5738376" y="3199542"/>
                  </a:cubicBezTo>
                  <a:cubicBezTo>
                    <a:pt x="5736600" y="3220658"/>
                    <a:pt x="5736008" y="3241872"/>
                    <a:pt x="5733442" y="3262890"/>
                  </a:cubicBezTo>
                  <a:close/>
                </a:path>
              </a:pathLst>
            </a:custGeom>
            <a:ln w="9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AE9251B6-D4CB-40D0-8C5B-9D3F6BE03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13906" y="0"/>
              <a:ext cx="7277789" cy="6253859"/>
            </a:xfrm>
            <a:custGeom>
              <a:avLst/>
              <a:gdLst>
                <a:gd name="connsiteX0" fmla="*/ 0 w 7277789"/>
                <a:gd name="connsiteY0" fmla="*/ 0 h 6253859"/>
                <a:gd name="connsiteX1" fmla="*/ 7277789 w 7277789"/>
                <a:gd name="connsiteY1" fmla="*/ 0 h 6253859"/>
                <a:gd name="connsiteX2" fmla="*/ 7277789 w 7277789"/>
                <a:gd name="connsiteY2" fmla="*/ 6253859 h 6253859"/>
                <a:gd name="connsiteX3" fmla="*/ 4878117 w 7277789"/>
                <a:gd name="connsiteY3" fmla="*/ 6253859 h 6253859"/>
                <a:gd name="connsiteX4" fmla="*/ 5143664 w 7277789"/>
                <a:gd name="connsiteY4" fmla="*/ 6125938 h 6253859"/>
                <a:gd name="connsiteX5" fmla="*/ 6795802 w 7277789"/>
                <a:gd name="connsiteY5" fmla="*/ 3350052 h 6253859"/>
                <a:gd name="connsiteX6" fmla="*/ 3638894 w 7277789"/>
                <a:gd name="connsiteY6" fmla="*/ 193144 h 6253859"/>
                <a:gd name="connsiteX7" fmla="*/ 481986 w 7277789"/>
                <a:gd name="connsiteY7" fmla="*/ 3350052 h 6253859"/>
                <a:gd name="connsiteX8" fmla="*/ 2134125 w 7277789"/>
                <a:gd name="connsiteY8" fmla="*/ 6125938 h 6253859"/>
                <a:gd name="connsiteX9" fmla="*/ 2399672 w 7277789"/>
                <a:gd name="connsiteY9" fmla="*/ 6253859 h 6253859"/>
                <a:gd name="connsiteX10" fmla="*/ 0 w 7277789"/>
                <a:gd name="connsiteY10" fmla="*/ 6253859 h 62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7789" h="6253859">
                  <a:moveTo>
                    <a:pt x="0" y="0"/>
                  </a:moveTo>
                  <a:lnTo>
                    <a:pt x="7277789" y="0"/>
                  </a:lnTo>
                  <a:lnTo>
                    <a:pt x="7277789" y="6253859"/>
                  </a:lnTo>
                  <a:lnTo>
                    <a:pt x="4878117" y="6253859"/>
                  </a:lnTo>
                  <a:lnTo>
                    <a:pt x="5143664" y="6125938"/>
                  </a:lnTo>
                  <a:cubicBezTo>
                    <a:pt x="6127752" y="5591350"/>
                    <a:pt x="6795802" y="4548717"/>
                    <a:pt x="6795802" y="3350052"/>
                  </a:cubicBezTo>
                  <a:cubicBezTo>
                    <a:pt x="6795802" y="1606540"/>
                    <a:pt x="5382406" y="193144"/>
                    <a:pt x="3638894" y="193144"/>
                  </a:cubicBezTo>
                  <a:cubicBezTo>
                    <a:pt x="1895382" y="193144"/>
                    <a:pt x="481986" y="1606540"/>
                    <a:pt x="481986" y="3350052"/>
                  </a:cubicBezTo>
                  <a:cubicBezTo>
                    <a:pt x="481986" y="4548717"/>
                    <a:pt x="1150037" y="5591350"/>
                    <a:pt x="2134125" y="6125938"/>
                  </a:cubicBezTo>
                  <a:lnTo>
                    <a:pt x="2399672" y="6253859"/>
                  </a:lnTo>
                  <a:lnTo>
                    <a:pt x="0" y="62538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51303C1-7A0E-6BF5-4E7F-F200EC40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776" y="4035368"/>
            <a:ext cx="2860725" cy="29571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C093F0-693C-A81F-F689-F5423541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43" y="329188"/>
            <a:ext cx="2433104" cy="7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Funcionalidades: Começar filme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Fazer “</a:t>
            </a:r>
            <a:r>
              <a:rPr lang="en-US" sz="2000" dirty="0" err="1"/>
              <a:t>gosto</a:t>
            </a:r>
            <a:r>
              <a:rPr lang="en-US" sz="2000" dirty="0"/>
              <a:t>” para </a:t>
            </a:r>
            <a:r>
              <a:rPr lang="en-US" sz="2000" dirty="0" err="1"/>
              <a:t>começar</a:t>
            </a:r>
            <a:r>
              <a:rPr lang="en-US" sz="2000" dirty="0"/>
              <a:t> o </a:t>
            </a:r>
            <a:r>
              <a:rPr lang="en-US" sz="2000" dirty="0" err="1"/>
              <a:t>filme</a:t>
            </a:r>
            <a:r>
              <a:rPr lang="en-US" sz="2000" dirty="0"/>
              <a:t> </a:t>
            </a:r>
            <a:r>
              <a:rPr lang="en-US" sz="2000" dirty="0" err="1"/>
              <a:t>selecionado</a:t>
            </a:r>
            <a:r>
              <a:rPr lang="en-US" sz="2000" dirty="0"/>
              <a:t> </a:t>
            </a:r>
            <a:r>
              <a:rPr lang="en-US" sz="2000" dirty="0" err="1"/>
              <a:t>caso</a:t>
            </a:r>
            <a:r>
              <a:rPr lang="en-US" sz="2000" dirty="0"/>
              <a:t> </a:t>
            </a:r>
            <a:r>
              <a:rPr lang="en-US" sz="2000" dirty="0" err="1"/>
              <a:t>pretendamos</a:t>
            </a:r>
            <a:r>
              <a:rPr lang="en-US" sz="2000" dirty="0"/>
              <a:t> ver.</a:t>
            </a:r>
          </a:p>
          <a:p>
            <a:r>
              <a:rPr lang="en-US" sz="2000" dirty="0"/>
              <a:t>O </a:t>
            </a:r>
            <a:r>
              <a:rPr lang="en-US" sz="2000" dirty="0" err="1"/>
              <a:t>utilizador</a:t>
            </a:r>
            <a:r>
              <a:rPr lang="en-US" sz="2000" dirty="0"/>
              <a:t> </a:t>
            </a:r>
            <a:r>
              <a:rPr lang="en-US" sz="2000" dirty="0" err="1"/>
              <a:t>demonstra</a:t>
            </a:r>
            <a:r>
              <a:rPr lang="en-US" sz="2000" dirty="0"/>
              <a:t> que </a:t>
            </a:r>
            <a:r>
              <a:rPr lang="en-US" sz="2000" dirty="0" err="1"/>
              <a:t>gostou</a:t>
            </a:r>
            <a:r>
              <a:rPr lang="en-US" sz="2000" dirty="0"/>
              <a:t> do </a:t>
            </a:r>
            <a:r>
              <a:rPr lang="en-US" sz="2000" dirty="0" err="1"/>
              <a:t>filme</a:t>
            </a:r>
            <a:r>
              <a:rPr lang="en-US" sz="2000" dirty="0"/>
              <a:t> e </a:t>
            </a:r>
            <a:r>
              <a:rPr lang="en-US" sz="2000" dirty="0" err="1"/>
              <a:t>quer</a:t>
            </a:r>
            <a:r>
              <a:rPr lang="en-US" sz="2000" dirty="0"/>
              <a:t> </a:t>
            </a:r>
            <a:r>
              <a:rPr lang="en-US" sz="2000" dirty="0" err="1"/>
              <a:t>começar</a:t>
            </a:r>
            <a:r>
              <a:rPr lang="en-US" sz="2000" dirty="0"/>
              <a:t> a ver.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 descr="Uma imagem com pessoa, pose, branco&#10;&#10;Descrição gerada automaticamente">
            <a:extLst>
              <a:ext uri="{FF2B5EF4-FFF2-40B4-BE49-F238E27FC236}">
                <a16:creationId xmlns:a16="http://schemas.microsoft.com/office/drawing/2014/main" id="{751EA92C-57F4-5384-AAC9-8B861B70B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07" y="1747931"/>
            <a:ext cx="2905530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Funcionalidades: Cancelar conteúdo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Fazer </a:t>
            </a:r>
            <a:r>
              <a:rPr lang="en-US" sz="2000" dirty="0" err="1"/>
              <a:t>movimento</a:t>
            </a:r>
            <a:r>
              <a:rPr lang="en-US" sz="2000" dirty="0"/>
              <a:t> de X e </a:t>
            </a:r>
            <a:r>
              <a:rPr lang="en-US" sz="2000" dirty="0" err="1"/>
              <a:t>abrir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demonstrado</a:t>
            </a:r>
            <a:r>
              <a:rPr lang="en-US" sz="2000" dirty="0"/>
              <a:t> para </a:t>
            </a:r>
            <a:r>
              <a:rPr lang="en-US" sz="2000" dirty="0" err="1"/>
              <a:t>fechar</a:t>
            </a:r>
            <a:r>
              <a:rPr lang="en-US" sz="2000" dirty="0"/>
              <a:t> </a:t>
            </a:r>
            <a:r>
              <a:rPr lang="en-US" sz="2000" dirty="0" err="1"/>
              <a:t>conteúdo</a:t>
            </a:r>
            <a:r>
              <a:rPr lang="en-US" sz="2000" dirty="0"/>
              <a:t> </a:t>
            </a:r>
            <a:r>
              <a:rPr lang="en-US" sz="2000" dirty="0" err="1"/>
              <a:t>selecionado</a:t>
            </a:r>
            <a:r>
              <a:rPr lang="en-US" sz="2000" dirty="0"/>
              <a:t> e </a:t>
            </a:r>
            <a:r>
              <a:rPr lang="en-US" sz="2000" dirty="0" err="1"/>
              <a:t>escolher</a:t>
            </a:r>
            <a:r>
              <a:rPr lang="en-US" sz="2000" dirty="0"/>
              <a:t> outro </a:t>
            </a:r>
            <a:r>
              <a:rPr lang="en-US" sz="2000" dirty="0" err="1"/>
              <a:t>filme</a:t>
            </a:r>
            <a:r>
              <a:rPr lang="en-US" sz="2000" dirty="0"/>
              <a:t>.</a:t>
            </a:r>
          </a:p>
          <a:p>
            <a:r>
              <a:rPr lang="en-US" sz="2000" dirty="0"/>
              <a:t>O </a:t>
            </a:r>
            <a:r>
              <a:rPr lang="en-US" sz="2000" dirty="0" err="1"/>
              <a:t>utilizador</a:t>
            </a:r>
            <a:r>
              <a:rPr lang="en-US" sz="2000" dirty="0"/>
              <a:t> </a:t>
            </a:r>
            <a:r>
              <a:rPr lang="en-US" sz="2000" dirty="0" err="1"/>
              <a:t>demonstra</a:t>
            </a:r>
            <a:r>
              <a:rPr lang="en-US" sz="2000" dirty="0"/>
              <a:t> que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gostou</a:t>
            </a:r>
            <a:r>
              <a:rPr lang="en-US" sz="2000" dirty="0"/>
              <a:t> </a:t>
            </a:r>
            <a:r>
              <a:rPr lang="en-US" sz="2000" dirty="0" err="1"/>
              <a:t>deste</a:t>
            </a:r>
            <a:r>
              <a:rPr lang="en-US" sz="2000" dirty="0"/>
              <a:t> </a:t>
            </a:r>
            <a:r>
              <a:rPr lang="en-US" sz="2000" dirty="0" err="1"/>
              <a:t>conteúdo</a:t>
            </a:r>
            <a:r>
              <a:rPr lang="en-US" sz="2000" dirty="0"/>
              <a:t> e </a:t>
            </a:r>
            <a:r>
              <a:rPr lang="en-US" sz="2000" dirty="0" err="1"/>
              <a:t>quer</a:t>
            </a:r>
            <a:r>
              <a:rPr lang="en-US" sz="2000" dirty="0"/>
              <a:t> </a:t>
            </a:r>
            <a:r>
              <a:rPr lang="en-US" sz="2000" dirty="0" err="1"/>
              <a:t>escolher</a:t>
            </a:r>
            <a:r>
              <a:rPr lang="en-US" sz="2000" dirty="0"/>
              <a:t> outro.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4E688A6-6878-A5C7-BA1F-DEA674FCB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1" t="13959" r="38822" b="48242"/>
          <a:stretch/>
        </p:blipFill>
        <p:spPr>
          <a:xfrm>
            <a:off x="5731349" y="2618354"/>
            <a:ext cx="2483143" cy="25921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26F0DF-B749-8E4C-1BD8-E0AFD24E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1" t="15075" r="33929" b="45414"/>
          <a:stretch/>
        </p:blipFill>
        <p:spPr>
          <a:xfrm>
            <a:off x="8489826" y="2621103"/>
            <a:ext cx="3426840" cy="25922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8D5462C-306F-845A-E6FC-870F9BC47354}"/>
              </a:ext>
            </a:extLst>
          </p:cNvPr>
          <p:cNvSpPr/>
          <p:nvPr/>
        </p:nvSpPr>
        <p:spPr>
          <a:xfrm>
            <a:off x="8077978" y="3671174"/>
            <a:ext cx="687897" cy="486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4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Arquitetura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898349" cy="4393982"/>
          </a:xfrm>
        </p:spPr>
        <p:txBody>
          <a:bodyPr>
            <a:normAutofit/>
          </a:bodyPr>
          <a:lstStyle/>
          <a:p>
            <a:r>
              <a:rPr lang="en-US" sz="2400" dirty="0"/>
              <a:t>Input: Kinect Gestures</a:t>
            </a:r>
          </a:p>
          <a:p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média</a:t>
            </a:r>
            <a:r>
              <a:rPr lang="en-US" sz="2400" dirty="0"/>
              <a:t> 10 </a:t>
            </a:r>
            <a:r>
              <a:rPr lang="en-US" sz="2400" dirty="0" err="1"/>
              <a:t>exemplos</a:t>
            </a:r>
            <a:r>
              <a:rPr lang="en-US" sz="2400" dirty="0"/>
              <a:t> e 15 contra-</a:t>
            </a:r>
            <a:r>
              <a:rPr lang="en-US" sz="2400" dirty="0" err="1"/>
              <a:t>exemplos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gesto</a:t>
            </a:r>
            <a:endParaRPr lang="en-US" sz="2400" dirty="0"/>
          </a:p>
          <a:p>
            <a:r>
              <a:rPr lang="en-US" sz="2400" dirty="0"/>
              <a:t>Output: App e Speech Synthesis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6381DE-E6D1-721B-E1E4-B8E987AD1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23" y="796344"/>
            <a:ext cx="2849606" cy="508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Feedback Voz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16305"/>
            <a:ext cx="4898349" cy="4393982"/>
          </a:xfrm>
        </p:spPr>
        <p:txBody>
          <a:bodyPr>
            <a:normAutofit/>
          </a:bodyPr>
          <a:lstStyle/>
          <a:p>
            <a:r>
              <a:rPr lang="en-US" sz="2000" dirty="0" err="1"/>
              <a:t>Exemplos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“</a:t>
            </a:r>
            <a:r>
              <a:rPr lang="en-US" sz="1800" dirty="0" err="1"/>
              <a:t>Abrir</a:t>
            </a:r>
            <a:r>
              <a:rPr lang="en-US" sz="1800" dirty="0"/>
              <a:t>” : </a:t>
            </a:r>
            <a:r>
              <a:rPr lang="en-US" sz="1800" dirty="0" err="1"/>
              <a:t>utilizador</a:t>
            </a:r>
            <a:r>
              <a:rPr lang="en-US" sz="1800" dirty="0"/>
              <a:t> </a:t>
            </a:r>
            <a:r>
              <a:rPr lang="en-US" sz="1800" dirty="0" err="1"/>
              <a:t>recebe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saudação</a:t>
            </a:r>
            <a:r>
              <a:rPr lang="en-US" sz="1800" dirty="0"/>
              <a:t> e aviso que a Netflix </a:t>
            </a:r>
            <a:r>
              <a:rPr lang="en-US" sz="1800" dirty="0" err="1"/>
              <a:t>vai</a:t>
            </a:r>
            <a:r>
              <a:rPr lang="en-US" sz="1800" dirty="0"/>
              <a:t> ser </a:t>
            </a:r>
            <a:r>
              <a:rPr lang="en-US" sz="1800" dirty="0" err="1"/>
              <a:t>iniciada</a:t>
            </a:r>
            <a:r>
              <a:rPr lang="en-US" sz="1800" dirty="0"/>
              <a:t>;</a:t>
            </a:r>
          </a:p>
          <a:p>
            <a:pPr lvl="1"/>
            <a:r>
              <a:rPr lang="en-US" sz="1800" dirty="0"/>
              <a:t>“</a:t>
            </a:r>
            <a:r>
              <a:rPr lang="en-US" sz="1800" dirty="0" err="1"/>
              <a:t>Pesquisar</a:t>
            </a:r>
            <a:r>
              <a:rPr lang="en-US" sz="1800" dirty="0"/>
              <a:t> </a:t>
            </a:r>
            <a:r>
              <a:rPr lang="en-US" sz="1800" dirty="0" err="1"/>
              <a:t>Conteúdo</a:t>
            </a:r>
            <a:r>
              <a:rPr lang="en-US" sz="1800" dirty="0"/>
              <a:t> Natal” : </a:t>
            </a:r>
            <a:r>
              <a:rPr lang="en-US" sz="1800" dirty="0" err="1"/>
              <a:t>utilizador</a:t>
            </a:r>
            <a:r>
              <a:rPr lang="en-US" sz="1800" dirty="0"/>
              <a:t> </a:t>
            </a:r>
            <a:r>
              <a:rPr lang="en-US" sz="1800" dirty="0" err="1"/>
              <a:t>recebe</a:t>
            </a:r>
            <a:r>
              <a:rPr lang="en-US" sz="1800" dirty="0"/>
              <a:t> </a:t>
            </a:r>
            <a:r>
              <a:rPr lang="en-US" sz="1800" dirty="0" err="1"/>
              <a:t>informação</a:t>
            </a:r>
            <a:r>
              <a:rPr lang="en-US" sz="1800" dirty="0"/>
              <a:t> que o </a:t>
            </a:r>
            <a:r>
              <a:rPr lang="en-US" sz="1800" dirty="0" err="1"/>
              <a:t>sistema</a:t>
            </a:r>
            <a:r>
              <a:rPr lang="en-US" sz="1800" dirty="0"/>
              <a:t> </a:t>
            </a:r>
            <a:r>
              <a:rPr lang="en-US" sz="1800" dirty="0" err="1"/>
              <a:t>procurou</a:t>
            </a:r>
            <a:r>
              <a:rPr lang="en-US" sz="1800" dirty="0"/>
              <a:t> e </a:t>
            </a:r>
            <a:r>
              <a:rPr lang="en-US" sz="1800" dirty="0" err="1"/>
              <a:t>disponibilizou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conteúdo</a:t>
            </a:r>
            <a:r>
              <a:rPr lang="en-US" sz="1800" dirty="0"/>
              <a:t> de Natal;</a:t>
            </a:r>
          </a:p>
          <a:p>
            <a:pPr lvl="1"/>
            <a:r>
              <a:rPr lang="en-US" sz="1800" dirty="0"/>
              <a:t>“Slide Left e Up” : </a:t>
            </a:r>
            <a:r>
              <a:rPr lang="en-US" sz="1800" dirty="0" err="1"/>
              <a:t>quando</a:t>
            </a:r>
            <a:r>
              <a:rPr lang="en-US" sz="1800" dirty="0"/>
              <a:t> o </a:t>
            </a:r>
            <a:r>
              <a:rPr lang="en-US" sz="1800" dirty="0" err="1"/>
              <a:t>utilziador</a:t>
            </a:r>
            <a:r>
              <a:rPr lang="en-US" sz="1800" dirty="0"/>
              <a:t> </a:t>
            </a:r>
            <a:r>
              <a:rPr lang="en-US" sz="1800" dirty="0" err="1"/>
              <a:t>tenta</a:t>
            </a:r>
            <a:r>
              <a:rPr lang="en-US" sz="1800" dirty="0"/>
              <a:t> </a:t>
            </a:r>
            <a:r>
              <a:rPr lang="en-US" sz="1800" dirty="0" err="1"/>
              <a:t>dar</a:t>
            </a:r>
            <a:r>
              <a:rPr lang="en-US" sz="1800" dirty="0"/>
              <a:t> slide left </a:t>
            </a:r>
            <a:r>
              <a:rPr lang="en-US" sz="1800" dirty="0" err="1"/>
              <a:t>ou</a:t>
            </a:r>
            <a:r>
              <a:rPr lang="en-US" sz="1800" dirty="0"/>
              <a:t> slide up num </a:t>
            </a:r>
            <a:r>
              <a:rPr lang="en-US" sz="1800" dirty="0" err="1"/>
              <a:t>conteúdo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que </a:t>
            </a:r>
            <a:r>
              <a:rPr lang="en-US" sz="1800" dirty="0" err="1"/>
              <a:t>não</a:t>
            </a:r>
            <a:r>
              <a:rPr lang="en-US" sz="1800" dirty="0"/>
              <a:t> é </a:t>
            </a:r>
            <a:r>
              <a:rPr lang="en-US" sz="1800" dirty="0" err="1"/>
              <a:t>possível</a:t>
            </a:r>
            <a:r>
              <a:rPr lang="en-US" sz="1800" dirty="0"/>
              <a:t> (</a:t>
            </a:r>
            <a:r>
              <a:rPr lang="en-US" sz="1800" dirty="0" err="1"/>
              <a:t>Exemplo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imagem</a:t>
            </a:r>
            <a:r>
              <a:rPr lang="en-US" sz="1800" dirty="0"/>
              <a:t> 1), </a:t>
            </a:r>
            <a:r>
              <a:rPr lang="en-US" sz="1800" dirty="0" err="1"/>
              <a:t>este</a:t>
            </a:r>
            <a:r>
              <a:rPr lang="en-US" sz="1800" dirty="0"/>
              <a:t> é </a:t>
            </a:r>
            <a:r>
              <a:rPr lang="en-US" sz="1800" dirty="0" err="1"/>
              <a:t>avisado</a:t>
            </a:r>
            <a:r>
              <a:rPr lang="en-US" sz="1800" dirty="0"/>
              <a:t>;</a:t>
            </a:r>
          </a:p>
          <a:p>
            <a:pPr lvl="1"/>
            <a:r>
              <a:rPr lang="en-US" sz="1800" dirty="0"/>
              <a:t>“</a:t>
            </a:r>
            <a:r>
              <a:rPr lang="en-US" sz="1800" dirty="0" err="1"/>
              <a:t>Cancelar</a:t>
            </a:r>
            <a:r>
              <a:rPr lang="en-US" sz="1800" dirty="0"/>
              <a:t>” : o </a:t>
            </a:r>
            <a:r>
              <a:rPr lang="en-US" sz="1800" dirty="0" err="1"/>
              <a:t>utilizador</a:t>
            </a:r>
            <a:r>
              <a:rPr lang="en-US" sz="1800" dirty="0"/>
              <a:t> é </a:t>
            </a:r>
            <a:r>
              <a:rPr lang="en-US" sz="1800" dirty="0" err="1"/>
              <a:t>avisado</a:t>
            </a:r>
            <a:r>
              <a:rPr lang="en-US" sz="1800" dirty="0"/>
              <a:t> que </a:t>
            </a:r>
            <a:r>
              <a:rPr lang="en-US" sz="1800" dirty="0" err="1"/>
              <a:t>já</a:t>
            </a:r>
            <a:r>
              <a:rPr lang="en-US" sz="1800" dirty="0"/>
              <a:t>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escolher</a:t>
            </a:r>
            <a:r>
              <a:rPr lang="en-US" sz="1800" dirty="0"/>
              <a:t> outro </a:t>
            </a:r>
            <a:r>
              <a:rPr lang="en-US" sz="1800" dirty="0" err="1"/>
              <a:t>conteúdo</a:t>
            </a:r>
            <a:r>
              <a:rPr lang="en-US" sz="1800" dirty="0"/>
              <a:t>;</a:t>
            </a:r>
          </a:p>
          <a:p>
            <a:pPr lvl="1"/>
            <a:r>
              <a:rPr lang="en-US" sz="1800" dirty="0"/>
              <a:t>“</a:t>
            </a:r>
            <a:r>
              <a:rPr lang="en-US" sz="1800" dirty="0" err="1"/>
              <a:t>Começar</a:t>
            </a:r>
            <a:r>
              <a:rPr lang="en-US" sz="1800" dirty="0"/>
              <a:t>” : o </a:t>
            </a:r>
            <a:r>
              <a:rPr lang="en-US" sz="1800" dirty="0" err="1"/>
              <a:t>utilizador</a:t>
            </a:r>
            <a:r>
              <a:rPr lang="en-US" sz="1800" dirty="0"/>
              <a:t> </a:t>
            </a:r>
            <a:r>
              <a:rPr lang="en-US" sz="1800" dirty="0" err="1"/>
              <a:t>recebe</a:t>
            </a:r>
            <a:r>
              <a:rPr lang="en-US" sz="1800" dirty="0"/>
              <a:t> a </a:t>
            </a:r>
            <a:r>
              <a:rPr lang="en-US" sz="1800" dirty="0" err="1"/>
              <a:t>informação</a:t>
            </a:r>
            <a:r>
              <a:rPr lang="en-US" sz="1800" dirty="0"/>
              <a:t> que o </a:t>
            </a:r>
            <a:r>
              <a:rPr lang="en-US" sz="1800" dirty="0" err="1"/>
              <a:t>filme</a:t>
            </a:r>
            <a:r>
              <a:rPr lang="en-US" sz="1800" dirty="0"/>
              <a:t> </a:t>
            </a:r>
            <a:r>
              <a:rPr lang="en-US" sz="1800" dirty="0" err="1"/>
              <a:t>vai</a:t>
            </a:r>
            <a:r>
              <a:rPr lang="en-US" sz="1800" dirty="0"/>
              <a:t> </a:t>
            </a:r>
            <a:r>
              <a:rPr lang="en-US" sz="1800" dirty="0" err="1"/>
              <a:t>começar</a:t>
            </a:r>
            <a:r>
              <a:rPr lang="en-US" sz="1800" dirty="0"/>
              <a:t> e o </a:t>
            </a:r>
            <a:r>
              <a:rPr lang="en-US" sz="1800" dirty="0" err="1"/>
              <a:t>desejo</a:t>
            </a:r>
            <a:r>
              <a:rPr lang="en-US" sz="1800" dirty="0"/>
              <a:t> de </a:t>
            </a:r>
            <a:r>
              <a:rPr lang="en-US" sz="1800" dirty="0" err="1"/>
              <a:t>uma</a:t>
            </a:r>
            <a:r>
              <a:rPr lang="en-US" sz="1800" dirty="0"/>
              <a:t> boa </a:t>
            </a:r>
            <a:r>
              <a:rPr lang="en-US" sz="1800" dirty="0" err="1"/>
              <a:t>sessão</a:t>
            </a:r>
            <a:r>
              <a:rPr lang="en-US" sz="1800" dirty="0"/>
              <a:t>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6A77C9AD-B68D-AF12-BC12-AE8CA301C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r="45151" b="33163"/>
          <a:stretch/>
        </p:blipFill>
        <p:spPr>
          <a:xfrm>
            <a:off x="6301132" y="1416372"/>
            <a:ext cx="5131552" cy="32055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2A2AF-F171-6E0C-C5F7-6E608822A4D6}"/>
              </a:ext>
            </a:extLst>
          </p:cNvPr>
          <p:cNvSpPr txBox="1"/>
          <p:nvPr/>
        </p:nvSpPr>
        <p:spPr>
          <a:xfrm>
            <a:off x="6185282" y="4601497"/>
            <a:ext cx="564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Imagem</a:t>
            </a:r>
            <a:r>
              <a:rPr lang="en-US" sz="1600" dirty="0"/>
              <a:t> 1 : </a:t>
            </a:r>
            <a:r>
              <a:rPr lang="en-US" sz="1600" dirty="0" err="1"/>
              <a:t>não</a:t>
            </a:r>
            <a:r>
              <a:rPr lang="en-US" sz="1600" dirty="0"/>
              <a:t> é </a:t>
            </a:r>
            <a:r>
              <a:rPr lang="en-US" sz="1600" dirty="0" err="1"/>
              <a:t>possível</a:t>
            </a:r>
            <a:r>
              <a:rPr lang="en-US" sz="1600" dirty="0"/>
              <a:t> </a:t>
            </a:r>
            <a:r>
              <a:rPr lang="en-US" sz="1600" dirty="0" err="1"/>
              <a:t>dar</a:t>
            </a:r>
            <a:r>
              <a:rPr lang="en-US" sz="1600" dirty="0"/>
              <a:t> “slide left” </a:t>
            </a:r>
            <a:r>
              <a:rPr lang="en-US" sz="1600" dirty="0" err="1"/>
              <a:t>nem</a:t>
            </a:r>
            <a:r>
              <a:rPr lang="en-US" sz="1600" dirty="0"/>
              <a:t> “slide up” pois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existe</a:t>
            </a:r>
            <a:r>
              <a:rPr lang="en-US" sz="1600" dirty="0"/>
              <a:t> </a:t>
            </a:r>
            <a:r>
              <a:rPr lang="en-US" sz="1600" dirty="0" err="1"/>
              <a:t>conteúdo</a:t>
            </a:r>
            <a:r>
              <a:rPr lang="en-US" sz="1600" dirty="0"/>
              <a:t> </a:t>
            </a:r>
            <a:r>
              <a:rPr lang="en-US" sz="1600" dirty="0" err="1"/>
              <a:t>nem</a:t>
            </a:r>
            <a:r>
              <a:rPr lang="en-US" sz="1600" dirty="0"/>
              <a:t> para a </a:t>
            </a:r>
            <a:r>
              <a:rPr lang="en-US" sz="1600" dirty="0" err="1"/>
              <a:t>esquerda</a:t>
            </a:r>
            <a:r>
              <a:rPr lang="en-US" sz="1600" dirty="0"/>
              <a:t> </a:t>
            </a:r>
            <a:r>
              <a:rPr lang="en-US" sz="1600" dirty="0" err="1"/>
              <a:t>nem</a:t>
            </a:r>
            <a:r>
              <a:rPr lang="en-US" sz="1600" dirty="0"/>
              <a:t> para </a:t>
            </a:r>
            <a:r>
              <a:rPr lang="en-US" sz="1600" dirty="0" err="1"/>
              <a:t>cima</a:t>
            </a:r>
            <a:r>
              <a:rPr lang="en-US" sz="1600" dirty="0"/>
              <a:t>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227942-B468-9302-FE74-999F3670477E}"/>
              </a:ext>
            </a:extLst>
          </p:cNvPr>
          <p:cNvSpPr/>
          <p:nvPr/>
        </p:nvSpPr>
        <p:spPr>
          <a:xfrm>
            <a:off x="6434356" y="1900978"/>
            <a:ext cx="1770078" cy="1607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2E9E363D-AEDA-D825-EB5A-41E683487911}"/>
              </a:ext>
            </a:extLst>
          </p:cNvPr>
          <p:cNvCxnSpPr/>
          <p:nvPr/>
        </p:nvCxnSpPr>
        <p:spPr>
          <a:xfrm>
            <a:off x="7319395" y="578840"/>
            <a:ext cx="0" cy="1241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32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texto, árvore, elefante, exterior&#10;&#10;Descrição gerada automaticamente">
            <a:extLst>
              <a:ext uri="{FF2B5EF4-FFF2-40B4-BE49-F238E27FC236}">
                <a16:creationId xmlns:a16="http://schemas.microsoft.com/office/drawing/2014/main" id="{22375407-9EB6-8BD0-E246-D9936587E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154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C208B-7F46-798C-05AD-DBCF17C7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8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01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3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Posição de Conteúdo 6" descr="Uma imagem com texto, árvore, elefante, exterior&#10;&#10;Descrição gerada automaticamente">
            <a:extLst>
              <a:ext uri="{FF2B5EF4-FFF2-40B4-BE49-F238E27FC236}">
                <a16:creationId xmlns:a16="http://schemas.microsoft.com/office/drawing/2014/main" id="{43588F5E-6A48-300B-7967-12CC64B60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1546" b="1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708951-3848-0705-07A8-089E7EAE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pt-PT" sz="3600" b="1" dirty="0"/>
              <a:t>Aplicação - Netflix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22AB21-EE8D-96BF-E2A2-FFC0B905C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167" y="1993584"/>
            <a:ext cx="4458446" cy="3109740"/>
          </a:xfrm>
        </p:spPr>
        <p:txBody>
          <a:bodyPr anchor="ctr">
            <a:normAutofit/>
          </a:bodyPr>
          <a:lstStyle/>
          <a:p>
            <a:r>
              <a:rPr lang="pt-PT" sz="2000" dirty="0"/>
              <a:t>Plataforma de </a:t>
            </a:r>
            <a:r>
              <a:rPr lang="pt-PT" sz="2000" dirty="0" err="1"/>
              <a:t>streaming</a:t>
            </a:r>
            <a:r>
              <a:rPr lang="pt-PT" sz="2000" dirty="0"/>
              <a:t> que permite assistir a filmes e séries através da TV, computador, smartphone ou tablet.</a:t>
            </a:r>
          </a:p>
          <a:p>
            <a:r>
              <a:rPr lang="pt-PT" sz="2000" dirty="0"/>
              <a:t>Possui diversos conteúdos, Tops da semana de filmes e séries, idiomas e novidades.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473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4DC1C9-B93B-4D37-8088-C0C91C28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pt-PT" sz="3600" b="1" dirty="0"/>
              <a:t>“API”- Como irá ser controlada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52E3FA-64A9-424B-A426-247B03AA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pt-PT" sz="1800" dirty="0"/>
              <a:t>Netflix no browser( Google Chrome)</a:t>
            </a:r>
          </a:p>
          <a:p>
            <a:r>
              <a:rPr lang="pt-PT" sz="1800" dirty="0"/>
              <a:t>Versão </a:t>
            </a:r>
          </a:p>
          <a:p>
            <a:pPr lvl="1"/>
            <a:r>
              <a:rPr lang="pt-PT" sz="1800" dirty="0" err="1"/>
              <a:t>ChromeDriver</a:t>
            </a:r>
            <a:r>
              <a:rPr lang="pt-PT" sz="1800" dirty="0"/>
              <a:t> 107.0.5304.62 usado pelo </a:t>
            </a:r>
            <a:r>
              <a:rPr lang="pt-PT" sz="1800" dirty="0" err="1"/>
              <a:t>Selenium</a:t>
            </a:r>
            <a:endParaRPr lang="pt-PT" sz="1800" dirty="0"/>
          </a:p>
          <a:p>
            <a:pPr lvl="1"/>
            <a:endParaRPr lang="pt-PT" sz="1800" dirty="0"/>
          </a:p>
          <a:p>
            <a:endParaRPr lang="pt-PT" sz="1800" dirty="0"/>
          </a:p>
          <a:p>
            <a:r>
              <a:rPr lang="pt-PT" sz="1800" dirty="0" err="1"/>
              <a:t>Selenium</a:t>
            </a:r>
            <a:r>
              <a:rPr lang="pt-PT" sz="1800" dirty="0"/>
              <a:t> em </a:t>
            </a:r>
            <a:r>
              <a:rPr lang="pt-PT" sz="1800" dirty="0" err="1"/>
              <a:t>CSharp</a:t>
            </a:r>
            <a:endParaRPr lang="pt-PT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2C7C8165-0D97-215B-F6E4-16E40B8C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818970"/>
            <a:ext cx="4142232" cy="21436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026CA3F-4F89-0B9A-6E86-FC363018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150" y="1442618"/>
            <a:ext cx="1628775" cy="1628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2BB86B-3573-D652-6131-97F226CEE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4177605"/>
            <a:ext cx="26098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C2B4C0C7-2745-46BE-B15F-E5058254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5305BF-5C24-4B71-8592-156DDAD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779" y="825037"/>
            <a:ext cx="4977976" cy="616489"/>
          </a:xfrm>
        </p:spPr>
        <p:txBody>
          <a:bodyPr anchor="b">
            <a:normAutofit/>
          </a:bodyPr>
          <a:lstStyle/>
          <a:p>
            <a:r>
              <a:rPr lang="pt-PT" sz="3600" b="1" dirty="0"/>
              <a:t>Cenário</a:t>
            </a:r>
          </a:p>
        </p:txBody>
      </p:sp>
      <p:pic>
        <p:nvPicPr>
          <p:cNvPr id="17" name="Picture 4" descr="Tigela de pipocas e comando">
            <a:extLst>
              <a:ext uri="{FF2B5EF4-FFF2-40B4-BE49-F238E27FC236}">
                <a16:creationId xmlns:a16="http://schemas.microsoft.com/office/drawing/2014/main" id="{6322CA7A-FE00-3BB7-50C8-D5BC937E7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553" r="28671" b="-2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D8939B-D984-4564-B942-51C44F623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796695"/>
            <a:ext cx="4850918" cy="5212025"/>
            <a:chOff x="0" y="796695"/>
            <a:chExt cx="4850918" cy="52120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EAFB53-01AA-467C-BE85-D555D06E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926917"/>
              <a:ext cx="4828239" cy="4951702"/>
            </a:xfrm>
            <a:custGeom>
              <a:avLst/>
              <a:gdLst>
                <a:gd name="connsiteX0" fmla="*/ 2407249 w 4828239"/>
                <a:gd name="connsiteY0" fmla="*/ 1168 h 4951702"/>
                <a:gd name="connsiteX1" fmla="*/ 2651971 w 4828239"/>
                <a:gd name="connsiteY1" fmla="*/ 4800 h 4951702"/>
                <a:gd name="connsiteX2" fmla="*/ 3136762 w 4828239"/>
                <a:gd name="connsiteY2" fmla="*/ 80075 h 4951702"/>
                <a:gd name="connsiteX3" fmla="*/ 3598035 w 4828239"/>
                <a:gd name="connsiteY3" fmla="*/ 254778 h 4951702"/>
                <a:gd name="connsiteX4" fmla="*/ 4006734 w 4828239"/>
                <a:gd name="connsiteY4" fmla="*/ 532540 h 4951702"/>
                <a:gd name="connsiteX5" fmla="*/ 4333530 w 4828239"/>
                <a:gd name="connsiteY5" fmla="*/ 900560 h 4951702"/>
                <a:gd name="connsiteX6" fmla="*/ 4368761 w 4828239"/>
                <a:gd name="connsiteY6" fmla="*/ 950864 h 4951702"/>
                <a:gd name="connsiteX7" fmla="*/ 4402539 w 4828239"/>
                <a:gd name="connsiteY7" fmla="*/ 1002077 h 4951702"/>
                <a:gd name="connsiteX8" fmla="*/ 4435319 w 4828239"/>
                <a:gd name="connsiteY8" fmla="*/ 1053834 h 4951702"/>
                <a:gd name="connsiteX9" fmla="*/ 4466918 w 4828239"/>
                <a:gd name="connsiteY9" fmla="*/ 1106317 h 4951702"/>
                <a:gd name="connsiteX10" fmla="*/ 4582327 w 4828239"/>
                <a:gd name="connsiteY10" fmla="*/ 1322244 h 4951702"/>
                <a:gd name="connsiteX11" fmla="*/ 4740322 w 4828239"/>
                <a:gd name="connsiteY11" fmla="*/ 1783517 h 4951702"/>
                <a:gd name="connsiteX12" fmla="*/ 4777370 w 4828239"/>
                <a:gd name="connsiteY12" fmla="*/ 2023507 h 4951702"/>
                <a:gd name="connsiteX13" fmla="*/ 4801432 w 4828239"/>
                <a:gd name="connsiteY13" fmla="*/ 2263678 h 4951702"/>
                <a:gd name="connsiteX14" fmla="*/ 4820591 w 4828239"/>
                <a:gd name="connsiteY14" fmla="*/ 2503848 h 4951702"/>
                <a:gd name="connsiteX15" fmla="*/ 4824496 w 4828239"/>
                <a:gd name="connsiteY15" fmla="*/ 2564050 h 4951702"/>
                <a:gd name="connsiteX16" fmla="*/ 4826221 w 4828239"/>
                <a:gd name="connsiteY16" fmla="*/ 2595013 h 4951702"/>
                <a:gd name="connsiteX17" fmla="*/ 4827492 w 4828239"/>
                <a:gd name="connsiteY17" fmla="*/ 2626522 h 4951702"/>
                <a:gd name="connsiteX18" fmla="*/ 4825767 w 4828239"/>
                <a:gd name="connsiteY18" fmla="*/ 2753462 h 4951702"/>
                <a:gd name="connsiteX19" fmla="*/ 4696465 w 4828239"/>
                <a:gd name="connsiteY19" fmla="*/ 3252055 h 4951702"/>
                <a:gd name="connsiteX20" fmla="*/ 4409077 w 4828239"/>
                <a:gd name="connsiteY20" fmla="*/ 3675464 h 4951702"/>
                <a:gd name="connsiteX21" fmla="*/ 4233920 w 4828239"/>
                <a:gd name="connsiteY21" fmla="*/ 3851983 h 4951702"/>
                <a:gd name="connsiteX22" fmla="*/ 4051318 w 4828239"/>
                <a:gd name="connsiteY22" fmla="*/ 4012430 h 4951702"/>
                <a:gd name="connsiteX23" fmla="*/ 3680392 w 4828239"/>
                <a:gd name="connsiteY23" fmla="*/ 4301543 h 4951702"/>
                <a:gd name="connsiteX24" fmla="*/ 3587048 w 4828239"/>
                <a:gd name="connsiteY24" fmla="*/ 4372096 h 4951702"/>
                <a:gd name="connsiteX25" fmla="*/ 3491161 w 4828239"/>
                <a:gd name="connsiteY25" fmla="*/ 4443103 h 4951702"/>
                <a:gd name="connsiteX26" fmla="*/ 3392914 w 4828239"/>
                <a:gd name="connsiteY26" fmla="*/ 4513202 h 4951702"/>
                <a:gd name="connsiteX27" fmla="*/ 3291579 w 4828239"/>
                <a:gd name="connsiteY27" fmla="*/ 4581303 h 4951702"/>
                <a:gd name="connsiteX28" fmla="*/ 3078830 w 4828239"/>
                <a:gd name="connsiteY28" fmla="*/ 4709153 h 4951702"/>
                <a:gd name="connsiteX29" fmla="*/ 2850010 w 4828239"/>
                <a:gd name="connsiteY29" fmla="*/ 4817842 h 4951702"/>
                <a:gd name="connsiteX30" fmla="*/ 2352052 w 4828239"/>
                <a:gd name="connsiteY30" fmla="*/ 4942876 h 4951702"/>
                <a:gd name="connsiteX31" fmla="*/ 2223840 w 4828239"/>
                <a:gd name="connsiteY31" fmla="*/ 4950958 h 4951702"/>
                <a:gd name="connsiteX32" fmla="*/ 2191787 w 4828239"/>
                <a:gd name="connsiteY32" fmla="*/ 4951684 h 4951702"/>
                <a:gd name="connsiteX33" fmla="*/ 2159825 w 4828239"/>
                <a:gd name="connsiteY33" fmla="*/ 4951503 h 4951702"/>
                <a:gd name="connsiteX34" fmla="*/ 2127953 w 4828239"/>
                <a:gd name="connsiteY34" fmla="*/ 4951139 h 4951702"/>
                <a:gd name="connsiteX35" fmla="*/ 2096990 w 4828239"/>
                <a:gd name="connsiteY35" fmla="*/ 4949959 h 4951702"/>
                <a:gd name="connsiteX36" fmla="*/ 1849646 w 4828239"/>
                <a:gd name="connsiteY36" fmla="*/ 4930255 h 4951702"/>
                <a:gd name="connsiteX37" fmla="*/ 1603845 w 4828239"/>
                <a:gd name="connsiteY37" fmla="*/ 4886852 h 4951702"/>
                <a:gd name="connsiteX38" fmla="*/ 1362403 w 4828239"/>
                <a:gd name="connsiteY38" fmla="*/ 4818841 h 4951702"/>
                <a:gd name="connsiteX39" fmla="*/ 900222 w 4828239"/>
                <a:gd name="connsiteY39" fmla="*/ 4614355 h 4951702"/>
                <a:gd name="connsiteX40" fmla="*/ 510682 w 4828239"/>
                <a:gd name="connsiteY40" fmla="*/ 4296004 h 4951702"/>
                <a:gd name="connsiteX41" fmla="*/ 352778 w 4828239"/>
                <a:gd name="connsiteY41" fmla="*/ 4104412 h 4951702"/>
                <a:gd name="connsiteX42" fmla="*/ 214850 w 4828239"/>
                <a:gd name="connsiteY42" fmla="*/ 3901561 h 4951702"/>
                <a:gd name="connsiteX43" fmla="*/ 182615 w 4828239"/>
                <a:gd name="connsiteY43" fmla="*/ 3849894 h 4951702"/>
                <a:gd name="connsiteX44" fmla="*/ 151833 w 4828239"/>
                <a:gd name="connsiteY44" fmla="*/ 3799772 h 4951702"/>
                <a:gd name="connsiteX45" fmla="*/ 91087 w 4828239"/>
                <a:gd name="connsiteY45" fmla="*/ 3702614 h 4951702"/>
                <a:gd name="connsiteX46" fmla="*/ 0 w 4828239"/>
                <a:gd name="connsiteY46" fmla="*/ 3558952 h 4951702"/>
                <a:gd name="connsiteX47" fmla="*/ 0 w 4828239"/>
                <a:gd name="connsiteY47" fmla="*/ 3152786 h 4951702"/>
                <a:gd name="connsiteX48" fmla="*/ 21078 w 4828239"/>
                <a:gd name="connsiteY48" fmla="*/ 3185589 h 4951702"/>
                <a:gd name="connsiteX49" fmla="*/ 159097 w 4828239"/>
                <a:gd name="connsiteY49" fmla="*/ 3365285 h 4951702"/>
                <a:gd name="connsiteX50" fmla="*/ 308466 w 4828239"/>
                <a:gd name="connsiteY50" fmla="*/ 3546344 h 4951702"/>
                <a:gd name="connsiteX51" fmla="*/ 382742 w 4828239"/>
                <a:gd name="connsiteY51" fmla="*/ 3640869 h 4951702"/>
                <a:gd name="connsiteX52" fmla="*/ 418427 w 4828239"/>
                <a:gd name="connsiteY52" fmla="*/ 3687269 h 4951702"/>
                <a:gd name="connsiteX53" fmla="*/ 453386 w 4828239"/>
                <a:gd name="connsiteY53" fmla="*/ 3731671 h 4951702"/>
                <a:gd name="connsiteX54" fmla="*/ 753758 w 4828239"/>
                <a:gd name="connsiteY54" fmla="*/ 4059829 h 4951702"/>
                <a:gd name="connsiteX55" fmla="*/ 913479 w 4828239"/>
                <a:gd name="connsiteY55" fmla="*/ 4207472 h 4951702"/>
                <a:gd name="connsiteX56" fmla="*/ 1080736 w 4828239"/>
                <a:gd name="connsiteY56" fmla="*/ 4343584 h 4951702"/>
                <a:gd name="connsiteX57" fmla="*/ 1454385 w 4828239"/>
                <a:gd name="connsiteY57" fmla="*/ 4558875 h 4951702"/>
                <a:gd name="connsiteX58" fmla="*/ 1663411 w 4828239"/>
                <a:gd name="connsiteY58" fmla="*/ 4619712 h 4951702"/>
                <a:gd name="connsiteX59" fmla="*/ 1716984 w 4828239"/>
                <a:gd name="connsiteY59" fmla="*/ 4630427 h 4951702"/>
                <a:gd name="connsiteX60" fmla="*/ 1771011 w 4828239"/>
                <a:gd name="connsiteY60" fmla="*/ 4639417 h 4951702"/>
                <a:gd name="connsiteX61" fmla="*/ 1880064 w 4828239"/>
                <a:gd name="connsiteY61" fmla="*/ 4652311 h 4951702"/>
                <a:gd name="connsiteX62" fmla="*/ 1934909 w 4828239"/>
                <a:gd name="connsiteY62" fmla="*/ 4656487 h 4951702"/>
                <a:gd name="connsiteX63" fmla="*/ 1989935 w 4828239"/>
                <a:gd name="connsiteY63" fmla="*/ 4659393 h 4951702"/>
                <a:gd name="connsiteX64" fmla="*/ 2045142 w 4828239"/>
                <a:gd name="connsiteY64" fmla="*/ 4660664 h 4951702"/>
                <a:gd name="connsiteX65" fmla="*/ 2100440 w 4828239"/>
                <a:gd name="connsiteY65" fmla="*/ 4660392 h 4951702"/>
                <a:gd name="connsiteX66" fmla="*/ 2128135 w 4828239"/>
                <a:gd name="connsiteY66" fmla="*/ 4660119 h 4951702"/>
                <a:gd name="connsiteX67" fmla="*/ 2154831 w 4828239"/>
                <a:gd name="connsiteY67" fmla="*/ 4658939 h 4951702"/>
                <a:gd name="connsiteX68" fmla="*/ 2181436 w 4828239"/>
                <a:gd name="connsiteY68" fmla="*/ 4657577 h 4951702"/>
                <a:gd name="connsiteX69" fmla="*/ 2207950 w 4828239"/>
                <a:gd name="connsiteY69" fmla="*/ 4655398 h 4951702"/>
                <a:gd name="connsiteX70" fmla="*/ 2313098 w 4828239"/>
                <a:gd name="connsiteY70" fmla="*/ 4642413 h 4951702"/>
                <a:gd name="connsiteX71" fmla="*/ 2713625 w 4828239"/>
                <a:gd name="connsiteY71" fmla="*/ 4510932 h 4951702"/>
                <a:gd name="connsiteX72" fmla="*/ 3083643 w 4828239"/>
                <a:gd name="connsiteY72" fmla="*/ 4280386 h 4951702"/>
                <a:gd name="connsiteX73" fmla="*/ 3173355 w 4828239"/>
                <a:gd name="connsiteY73" fmla="*/ 4212648 h 4951702"/>
                <a:gd name="connsiteX74" fmla="*/ 3263067 w 4828239"/>
                <a:gd name="connsiteY74" fmla="*/ 4142640 h 4951702"/>
                <a:gd name="connsiteX75" fmla="*/ 3444762 w 4828239"/>
                <a:gd name="connsiteY75" fmla="*/ 3997357 h 4951702"/>
                <a:gd name="connsiteX76" fmla="*/ 3818229 w 4828239"/>
                <a:gd name="connsiteY76" fmla="*/ 3716144 h 4951702"/>
                <a:gd name="connsiteX77" fmla="*/ 4166182 w 4828239"/>
                <a:gd name="connsiteY77" fmla="*/ 3436474 h 4951702"/>
                <a:gd name="connsiteX78" fmla="*/ 4444399 w 4828239"/>
                <a:gd name="connsiteY78" fmla="*/ 3115943 h 4951702"/>
                <a:gd name="connsiteX79" fmla="*/ 4539196 w 4828239"/>
                <a:gd name="connsiteY79" fmla="*/ 2929618 h 4951702"/>
                <a:gd name="connsiteX80" fmla="*/ 4596946 w 4828239"/>
                <a:gd name="connsiteY80" fmla="*/ 2726040 h 4951702"/>
                <a:gd name="connsiteX81" fmla="*/ 4612927 w 4828239"/>
                <a:gd name="connsiteY81" fmla="*/ 2619257 h 4951702"/>
                <a:gd name="connsiteX82" fmla="*/ 4615561 w 4828239"/>
                <a:gd name="connsiteY82" fmla="*/ 2592198 h 4951702"/>
                <a:gd name="connsiteX83" fmla="*/ 4617558 w 4828239"/>
                <a:gd name="connsiteY83" fmla="*/ 2564595 h 4951702"/>
                <a:gd name="connsiteX84" fmla="*/ 4620464 w 4828239"/>
                <a:gd name="connsiteY84" fmla="*/ 2507571 h 4951702"/>
                <a:gd name="connsiteX85" fmla="*/ 4615470 w 4828239"/>
                <a:gd name="connsiteY85" fmla="*/ 2279568 h 4951702"/>
                <a:gd name="connsiteX86" fmla="*/ 4583416 w 4828239"/>
                <a:gd name="connsiteY86" fmla="*/ 2054379 h 4951702"/>
                <a:gd name="connsiteX87" fmla="*/ 4529026 w 4828239"/>
                <a:gd name="connsiteY87" fmla="*/ 1834639 h 4951702"/>
                <a:gd name="connsiteX88" fmla="*/ 4388556 w 4828239"/>
                <a:gd name="connsiteY88" fmla="*/ 1408324 h 4951702"/>
                <a:gd name="connsiteX89" fmla="*/ 4292851 w 4828239"/>
                <a:gd name="connsiteY89" fmla="*/ 1205927 h 4951702"/>
                <a:gd name="connsiteX90" fmla="*/ 4264975 w 4828239"/>
                <a:gd name="connsiteY90" fmla="*/ 1157439 h 4951702"/>
                <a:gd name="connsiteX91" fmla="*/ 4235646 w 4828239"/>
                <a:gd name="connsiteY91" fmla="*/ 1109859 h 4951702"/>
                <a:gd name="connsiteX92" fmla="*/ 4204591 w 4828239"/>
                <a:gd name="connsiteY92" fmla="*/ 1063368 h 4951702"/>
                <a:gd name="connsiteX93" fmla="*/ 4172175 w 4828239"/>
                <a:gd name="connsiteY93" fmla="*/ 1017876 h 4951702"/>
                <a:gd name="connsiteX94" fmla="*/ 3865265 w 4828239"/>
                <a:gd name="connsiteY94" fmla="*/ 697618 h 4951702"/>
                <a:gd name="connsiteX95" fmla="*/ 3495792 w 4828239"/>
                <a:gd name="connsiteY95" fmla="*/ 456267 h 4951702"/>
                <a:gd name="connsiteX96" fmla="*/ 3080011 w 4828239"/>
                <a:gd name="connsiteY96" fmla="*/ 304719 h 4951702"/>
                <a:gd name="connsiteX97" fmla="*/ 2638805 w 4828239"/>
                <a:gd name="connsiteY97" fmla="*/ 241884 h 4951702"/>
                <a:gd name="connsiteX98" fmla="*/ 2191696 w 4828239"/>
                <a:gd name="connsiteY98" fmla="*/ 257865 h 4951702"/>
                <a:gd name="connsiteX99" fmla="*/ 1752851 w 4828239"/>
                <a:gd name="connsiteY99" fmla="*/ 350120 h 4951702"/>
                <a:gd name="connsiteX100" fmla="*/ 1333074 w 4828239"/>
                <a:gd name="connsiteY100" fmla="*/ 510657 h 4951702"/>
                <a:gd name="connsiteX101" fmla="*/ 582960 w 4828239"/>
                <a:gd name="connsiteY101" fmla="*/ 1003893 h 4951702"/>
                <a:gd name="connsiteX102" fmla="*/ 276322 w 4828239"/>
                <a:gd name="connsiteY102" fmla="*/ 1333049 h 4951702"/>
                <a:gd name="connsiteX103" fmla="*/ 33882 w 4828239"/>
                <a:gd name="connsiteY103" fmla="*/ 1711057 h 4951702"/>
                <a:gd name="connsiteX104" fmla="*/ 0 w 4828239"/>
                <a:gd name="connsiteY104" fmla="*/ 1785501 h 4951702"/>
                <a:gd name="connsiteX105" fmla="*/ 0 w 4828239"/>
                <a:gd name="connsiteY105" fmla="*/ 1377082 h 4951702"/>
                <a:gd name="connsiteX106" fmla="*/ 111188 w 4828239"/>
                <a:gd name="connsiteY106" fmla="*/ 1208333 h 4951702"/>
                <a:gd name="connsiteX107" fmla="*/ 431321 w 4828239"/>
                <a:gd name="connsiteY107" fmla="*/ 841539 h 4951702"/>
                <a:gd name="connsiteX108" fmla="*/ 807876 w 4828239"/>
                <a:gd name="connsiteY108" fmla="*/ 533448 h 4951702"/>
                <a:gd name="connsiteX109" fmla="*/ 1228743 w 4828239"/>
                <a:gd name="connsiteY109" fmla="*/ 288828 h 4951702"/>
                <a:gd name="connsiteX110" fmla="*/ 2163003 w 4828239"/>
                <a:gd name="connsiteY110" fmla="*/ 19056 h 4951702"/>
                <a:gd name="connsiteX111" fmla="*/ 2407249 w 4828239"/>
                <a:gd name="connsiteY111" fmla="*/ 1168 h 495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828239" h="4951702">
                  <a:moveTo>
                    <a:pt x="2407249" y="1168"/>
                  </a:moveTo>
                  <a:cubicBezTo>
                    <a:pt x="2488914" y="-1193"/>
                    <a:pt x="2570658" y="33"/>
                    <a:pt x="2651971" y="4800"/>
                  </a:cubicBezTo>
                  <a:cubicBezTo>
                    <a:pt x="2814869" y="14698"/>
                    <a:pt x="2977677" y="38942"/>
                    <a:pt x="3136762" y="80075"/>
                  </a:cubicBezTo>
                  <a:cubicBezTo>
                    <a:pt x="3295846" y="121117"/>
                    <a:pt x="3451209" y="179231"/>
                    <a:pt x="3598035" y="254778"/>
                  </a:cubicBezTo>
                  <a:cubicBezTo>
                    <a:pt x="3744680" y="330325"/>
                    <a:pt x="3883516" y="422670"/>
                    <a:pt x="4006734" y="532540"/>
                  </a:cubicBezTo>
                  <a:cubicBezTo>
                    <a:pt x="4130043" y="642320"/>
                    <a:pt x="4238460" y="767354"/>
                    <a:pt x="4333530" y="900560"/>
                  </a:cubicBezTo>
                  <a:lnTo>
                    <a:pt x="4368761" y="950864"/>
                  </a:lnTo>
                  <a:lnTo>
                    <a:pt x="4402539" y="1002077"/>
                  </a:lnTo>
                  <a:cubicBezTo>
                    <a:pt x="4413436" y="1019329"/>
                    <a:pt x="4424604" y="1036491"/>
                    <a:pt x="4435319" y="1053834"/>
                  </a:cubicBezTo>
                  <a:lnTo>
                    <a:pt x="4466918" y="1106317"/>
                  </a:lnTo>
                  <a:cubicBezTo>
                    <a:pt x="4508233" y="1176779"/>
                    <a:pt x="4547187" y="1248604"/>
                    <a:pt x="4582327" y="1322244"/>
                  </a:cubicBezTo>
                  <a:cubicBezTo>
                    <a:pt x="4652789" y="1469524"/>
                    <a:pt x="4707088" y="1624523"/>
                    <a:pt x="4740322" y="1783517"/>
                  </a:cubicBezTo>
                  <a:cubicBezTo>
                    <a:pt x="4756848" y="1863060"/>
                    <a:pt x="4768380" y="1943238"/>
                    <a:pt x="4777370" y="2023507"/>
                  </a:cubicBezTo>
                  <a:cubicBezTo>
                    <a:pt x="4786540" y="2103685"/>
                    <a:pt x="4793895" y="2183772"/>
                    <a:pt x="4801432" y="2263678"/>
                  </a:cubicBezTo>
                  <a:cubicBezTo>
                    <a:pt x="4808605" y="2343674"/>
                    <a:pt x="4814961" y="2423670"/>
                    <a:pt x="4820591" y="2503848"/>
                  </a:cubicBezTo>
                  <a:lnTo>
                    <a:pt x="4824496" y="2564050"/>
                  </a:lnTo>
                  <a:cubicBezTo>
                    <a:pt x="4825222" y="2573947"/>
                    <a:pt x="4825676" y="2584571"/>
                    <a:pt x="4826221" y="2595013"/>
                  </a:cubicBezTo>
                  <a:cubicBezTo>
                    <a:pt x="4826766" y="2605455"/>
                    <a:pt x="4827311" y="2615989"/>
                    <a:pt x="4827492" y="2626522"/>
                  </a:cubicBezTo>
                  <a:cubicBezTo>
                    <a:pt x="4828854" y="2668563"/>
                    <a:pt x="4828400" y="2710967"/>
                    <a:pt x="4825767" y="2753462"/>
                  </a:cubicBezTo>
                  <a:cubicBezTo>
                    <a:pt x="4815960" y="2923534"/>
                    <a:pt x="4770287" y="3094877"/>
                    <a:pt x="4696465" y="3252055"/>
                  </a:cubicBezTo>
                  <a:cubicBezTo>
                    <a:pt x="4622825" y="3409687"/>
                    <a:pt x="4521308" y="3551156"/>
                    <a:pt x="4409077" y="3675464"/>
                  </a:cubicBezTo>
                  <a:cubicBezTo>
                    <a:pt x="4352961" y="3737845"/>
                    <a:pt x="4294031" y="3796321"/>
                    <a:pt x="4233920" y="3851983"/>
                  </a:cubicBezTo>
                  <a:cubicBezTo>
                    <a:pt x="4173809" y="3907645"/>
                    <a:pt x="4112882" y="3961218"/>
                    <a:pt x="4051318" y="4012430"/>
                  </a:cubicBezTo>
                  <a:cubicBezTo>
                    <a:pt x="3928463" y="4115308"/>
                    <a:pt x="3802884" y="4209107"/>
                    <a:pt x="3680392" y="4301543"/>
                  </a:cubicBezTo>
                  <a:lnTo>
                    <a:pt x="3587048" y="4372096"/>
                  </a:lnTo>
                  <a:cubicBezTo>
                    <a:pt x="3555449" y="4395795"/>
                    <a:pt x="3523578" y="4419676"/>
                    <a:pt x="3491161" y="4443103"/>
                  </a:cubicBezTo>
                  <a:cubicBezTo>
                    <a:pt x="3458836" y="4466621"/>
                    <a:pt x="3426147" y="4490047"/>
                    <a:pt x="3392914" y="4513202"/>
                  </a:cubicBezTo>
                  <a:cubicBezTo>
                    <a:pt x="3359590" y="4536175"/>
                    <a:pt x="3325993" y="4558966"/>
                    <a:pt x="3291579" y="4581303"/>
                  </a:cubicBezTo>
                  <a:cubicBezTo>
                    <a:pt x="3223114" y="4626069"/>
                    <a:pt x="3152471" y="4669472"/>
                    <a:pt x="3078830" y="4709153"/>
                  </a:cubicBezTo>
                  <a:cubicBezTo>
                    <a:pt x="3005281" y="4749014"/>
                    <a:pt x="2929189" y="4786061"/>
                    <a:pt x="2850010" y="4817842"/>
                  </a:cubicBezTo>
                  <a:cubicBezTo>
                    <a:pt x="2692378" y="4882312"/>
                    <a:pt x="2523032" y="4925806"/>
                    <a:pt x="2352052" y="4942876"/>
                  </a:cubicBezTo>
                  <a:cubicBezTo>
                    <a:pt x="2309285" y="4946963"/>
                    <a:pt x="2266517" y="4950050"/>
                    <a:pt x="2223840" y="4950958"/>
                  </a:cubicBezTo>
                  <a:lnTo>
                    <a:pt x="2191787" y="4951684"/>
                  </a:lnTo>
                  <a:cubicBezTo>
                    <a:pt x="2181163" y="4951775"/>
                    <a:pt x="2170449" y="4951503"/>
                    <a:pt x="2159825" y="4951503"/>
                  </a:cubicBezTo>
                  <a:lnTo>
                    <a:pt x="2127953" y="4951139"/>
                  </a:lnTo>
                  <a:lnTo>
                    <a:pt x="2096990" y="4949959"/>
                  </a:lnTo>
                  <a:cubicBezTo>
                    <a:pt x="2014542" y="4947326"/>
                    <a:pt x="1931912" y="4940788"/>
                    <a:pt x="1849646" y="4930255"/>
                  </a:cubicBezTo>
                  <a:cubicBezTo>
                    <a:pt x="1767288" y="4920267"/>
                    <a:pt x="1685113" y="4905920"/>
                    <a:pt x="1603845" y="4886852"/>
                  </a:cubicBezTo>
                  <a:cubicBezTo>
                    <a:pt x="1522668" y="4867601"/>
                    <a:pt x="1442127" y="4844811"/>
                    <a:pt x="1362403" y="4818841"/>
                  </a:cubicBezTo>
                  <a:cubicBezTo>
                    <a:pt x="1203228" y="4766449"/>
                    <a:pt x="1045868" y="4701253"/>
                    <a:pt x="900222" y="4614355"/>
                  </a:cubicBezTo>
                  <a:cubicBezTo>
                    <a:pt x="754485" y="4527639"/>
                    <a:pt x="624366" y="4417678"/>
                    <a:pt x="510682" y="4296004"/>
                  </a:cubicBezTo>
                  <a:cubicBezTo>
                    <a:pt x="453568" y="4235258"/>
                    <a:pt x="401629" y="4170607"/>
                    <a:pt x="352778" y="4104412"/>
                  </a:cubicBezTo>
                  <a:cubicBezTo>
                    <a:pt x="304199" y="4037945"/>
                    <a:pt x="257980" y="3970479"/>
                    <a:pt x="214850" y="3901561"/>
                  </a:cubicBezTo>
                  <a:cubicBezTo>
                    <a:pt x="203772" y="3884490"/>
                    <a:pt x="193330" y="3867147"/>
                    <a:pt x="182615" y="3849894"/>
                  </a:cubicBezTo>
                  <a:lnTo>
                    <a:pt x="151833" y="3799772"/>
                  </a:lnTo>
                  <a:cubicBezTo>
                    <a:pt x="132129" y="3767356"/>
                    <a:pt x="111699" y="3735212"/>
                    <a:pt x="91087" y="3702614"/>
                  </a:cubicBezTo>
                  <a:lnTo>
                    <a:pt x="0" y="3558952"/>
                  </a:lnTo>
                  <a:lnTo>
                    <a:pt x="0" y="3152786"/>
                  </a:lnTo>
                  <a:lnTo>
                    <a:pt x="21078" y="3185589"/>
                  </a:lnTo>
                  <a:cubicBezTo>
                    <a:pt x="63392" y="3246607"/>
                    <a:pt x="110427" y="3305810"/>
                    <a:pt x="159097" y="3365285"/>
                  </a:cubicBezTo>
                  <a:cubicBezTo>
                    <a:pt x="207767" y="3424851"/>
                    <a:pt x="258616" y="3484417"/>
                    <a:pt x="308466" y="3546344"/>
                  </a:cubicBezTo>
                  <a:cubicBezTo>
                    <a:pt x="333437" y="3577217"/>
                    <a:pt x="358135" y="3608816"/>
                    <a:pt x="382742" y="3640869"/>
                  </a:cubicBezTo>
                  <a:lnTo>
                    <a:pt x="418427" y="3687269"/>
                  </a:lnTo>
                  <a:cubicBezTo>
                    <a:pt x="430141" y="3702069"/>
                    <a:pt x="441309" y="3717233"/>
                    <a:pt x="453386" y="3731671"/>
                  </a:cubicBezTo>
                  <a:cubicBezTo>
                    <a:pt x="547638" y="3849168"/>
                    <a:pt x="649881" y="3957313"/>
                    <a:pt x="753758" y="4059829"/>
                  </a:cubicBezTo>
                  <a:cubicBezTo>
                    <a:pt x="805970" y="4110859"/>
                    <a:pt x="859089" y="4160164"/>
                    <a:pt x="913479" y="4207472"/>
                  </a:cubicBezTo>
                  <a:cubicBezTo>
                    <a:pt x="967869" y="4254780"/>
                    <a:pt x="1023258" y="4300544"/>
                    <a:pt x="1080736" y="4343584"/>
                  </a:cubicBezTo>
                  <a:cubicBezTo>
                    <a:pt x="1195237" y="4429846"/>
                    <a:pt x="1318727" y="4506937"/>
                    <a:pt x="1454385" y="4558875"/>
                  </a:cubicBezTo>
                  <a:cubicBezTo>
                    <a:pt x="1522033" y="4584845"/>
                    <a:pt x="1592132" y="4604730"/>
                    <a:pt x="1663411" y="4619712"/>
                  </a:cubicBezTo>
                  <a:cubicBezTo>
                    <a:pt x="1681299" y="4623254"/>
                    <a:pt x="1699006" y="4627340"/>
                    <a:pt x="1716984" y="4630427"/>
                  </a:cubicBezTo>
                  <a:lnTo>
                    <a:pt x="1771011" y="4639417"/>
                  </a:lnTo>
                  <a:cubicBezTo>
                    <a:pt x="1807241" y="4644229"/>
                    <a:pt x="1843471" y="4649314"/>
                    <a:pt x="1880064" y="4652311"/>
                  </a:cubicBezTo>
                  <a:cubicBezTo>
                    <a:pt x="1898316" y="4654036"/>
                    <a:pt x="1916567" y="4655670"/>
                    <a:pt x="1934909" y="4656487"/>
                  </a:cubicBezTo>
                  <a:cubicBezTo>
                    <a:pt x="1953251" y="4657395"/>
                    <a:pt x="1971502" y="4658848"/>
                    <a:pt x="1989935" y="4659393"/>
                  </a:cubicBezTo>
                  <a:lnTo>
                    <a:pt x="2045142" y="4660664"/>
                  </a:lnTo>
                  <a:cubicBezTo>
                    <a:pt x="2063484" y="4661118"/>
                    <a:pt x="2082008" y="4660482"/>
                    <a:pt x="2100440" y="4660392"/>
                  </a:cubicBezTo>
                  <a:lnTo>
                    <a:pt x="2128135" y="4660119"/>
                  </a:lnTo>
                  <a:cubicBezTo>
                    <a:pt x="2137124" y="4659847"/>
                    <a:pt x="2145932" y="4659302"/>
                    <a:pt x="2154831" y="4658939"/>
                  </a:cubicBezTo>
                  <a:cubicBezTo>
                    <a:pt x="2163729" y="4658485"/>
                    <a:pt x="2172628" y="4658212"/>
                    <a:pt x="2181436" y="4657577"/>
                  </a:cubicBezTo>
                  <a:lnTo>
                    <a:pt x="2207950" y="4655398"/>
                  </a:lnTo>
                  <a:cubicBezTo>
                    <a:pt x="2243272" y="4652583"/>
                    <a:pt x="2278321" y="4647861"/>
                    <a:pt x="2313098" y="4642413"/>
                  </a:cubicBezTo>
                  <a:cubicBezTo>
                    <a:pt x="2452298" y="4619349"/>
                    <a:pt x="2586139" y="4574221"/>
                    <a:pt x="2713625" y="4510932"/>
                  </a:cubicBezTo>
                  <a:cubicBezTo>
                    <a:pt x="2841565" y="4448369"/>
                    <a:pt x="2963330" y="4368282"/>
                    <a:pt x="3083643" y="4280386"/>
                  </a:cubicBezTo>
                  <a:cubicBezTo>
                    <a:pt x="3113698" y="4258503"/>
                    <a:pt x="3143572" y="4235712"/>
                    <a:pt x="3173355" y="4212648"/>
                  </a:cubicBezTo>
                  <a:cubicBezTo>
                    <a:pt x="3203319" y="4189675"/>
                    <a:pt x="3233193" y="4166339"/>
                    <a:pt x="3263067" y="4142640"/>
                  </a:cubicBezTo>
                  <a:lnTo>
                    <a:pt x="3444762" y="3997357"/>
                  </a:lnTo>
                  <a:cubicBezTo>
                    <a:pt x="3569432" y="3898473"/>
                    <a:pt x="3695284" y="3806401"/>
                    <a:pt x="3818229" y="3716144"/>
                  </a:cubicBezTo>
                  <a:cubicBezTo>
                    <a:pt x="3941084" y="3625886"/>
                    <a:pt x="4059309" y="3534721"/>
                    <a:pt x="4166182" y="3436474"/>
                  </a:cubicBezTo>
                  <a:cubicBezTo>
                    <a:pt x="4273056" y="3338408"/>
                    <a:pt x="4369578" y="3233895"/>
                    <a:pt x="4444399" y="3115943"/>
                  </a:cubicBezTo>
                  <a:cubicBezTo>
                    <a:pt x="4481809" y="3057013"/>
                    <a:pt x="4513772" y="2994905"/>
                    <a:pt x="4539196" y="2929618"/>
                  </a:cubicBezTo>
                  <a:cubicBezTo>
                    <a:pt x="4564802" y="2864422"/>
                    <a:pt x="4583235" y="2796139"/>
                    <a:pt x="4596946" y="2726040"/>
                  </a:cubicBezTo>
                  <a:cubicBezTo>
                    <a:pt x="4603756" y="2690991"/>
                    <a:pt x="4609204" y="2655306"/>
                    <a:pt x="4612927" y="2619257"/>
                  </a:cubicBezTo>
                  <a:cubicBezTo>
                    <a:pt x="4614017" y="2610268"/>
                    <a:pt x="4614743" y="2601188"/>
                    <a:pt x="4615561" y="2592198"/>
                  </a:cubicBezTo>
                  <a:cubicBezTo>
                    <a:pt x="4616287" y="2583118"/>
                    <a:pt x="4617195" y="2574220"/>
                    <a:pt x="4617558" y="2564595"/>
                  </a:cubicBezTo>
                  <a:lnTo>
                    <a:pt x="4620464" y="2507571"/>
                  </a:lnTo>
                  <a:cubicBezTo>
                    <a:pt x="4623097" y="2431479"/>
                    <a:pt x="4621462" y="2355297"/>
                    <a:pt x="4615470" y="2279568"/>
                  </a:cubicBezTo>
                  <a:cubicBezTo>
                    <a:pt x="4609658" y="2203748"/>
                    <a:pt x="4598490" y="2128564"/>
                    <a:pt x="4583416" y="2054379"/>
                  </a:cubicBezTo>
                  <a:cubicBezTo>
                    <a:pt x="4568162" y="1980194"/>
                    <a:pt x="4549094" y="1907008"/>
                    <a:pt x="4529026" y="1834639"/>
                  </a:cubicBezTo>
                  <a:cubicBezTo>
                    <a:pt x="4488983" y="1689810"/>
                    <a:pt x="4444762" y="1546888"/>
                    <a:pt x="4388556" y="1408324"/>
                  </a:cubicBezTo>
                  <a:cubicBezTo>
                    <a:pt x="4360407" y="1339133"/>
                    <a:pt x="4328990" y="1271213"/>
                    <a:pt x="4292851" y="1205927"/>
                  </a:cubicBezTo>
                  <a:cubicBezTo>
                    <a:pt x="4284043" y="1189492"/>
                    <a:pt x="4274327" y="1173511"/>
                    <a:pt x="4264975" y="1157439"/>
                  </a:cubicBezTo>
                  <a:cubicBezTo>
                    <a:pt x="4255350" y="1141458"/>
                    <a:pt x="4245361" y="1125749"/>
                    <a:pt x="4235646" y="1109859"/>
                  </a:cubicBezTo>
                  <a:lnTo>
                    <a:pt x="4204591" y="1063368"/>
                  </a:lnTo>
                  <a:lnTo>
                    <a:pt x="4172175" y="1017876"/>
                  </a:lnTo>
                  <a:cubicBezTo>
                    <a:pt x="4083462" y="898290"/>
                    <a:pt x="3979312" y="791326"/>
                    <a:pt x="3865265" y="697618"/>
                  </a:cubicBezTo>
                  <a:cubicBezTo>
                    <a:pt x="3751490" y="603638"/>
                    <a:pt x="3627909" y="521917"/>
                    <a:pt x="3495792" y="456267"/>
                  </a:cubicBezTo>
                  <a:cubicBezTo>
                    <a:pt x="3363766" y="390436"/>
                    <a:pt x="3224022" y="339950"/>
                    <a:pt x="3080011" y="304719"/>
                  </a:cubicBezTo>
                  <a:cubicBezTo>
                    <a:pt x="2935999" y="269397"/>
                    <a:pt x="2787992" y="249057"/>
                    <a:pt x="2638805" y="241884"/>
                  </a:cubicBezTo>
                  <a:cubicBezTo>
                    <a:pt x="2489345" y="234347"/>
                    <a:pt x="2340067" y="239341"/>
                    <a:pt x="2191696" y="257865"/>
                  </a:cubicBezTo>
                  <a:cubicBezTo>
                    <a:pt x="2043417" y="276479"/>
                    <a:pt x="1896500" y="307624"/>
                    <a:pt x="1752851" y="350120"/>
                  </a:cubicBezTo>
                  <a:cubicBezTo>
                    <a:pt x="1609112" y="392433"/>
                    <a:pt x="1468914" y="447187"/>
                    <a:pt x="1333074" y="510657"/>
                  </a:cubicBezTo>
                  <a:cubicBezTo>
                    <a:pt x="1060578" y="636236"/>
                    <a:pt x="806151" y="802767"/>
                    <a:pt x="582960" y="1003893"/>
                  </a:cubicBezTo>
                  <a:cubicBezTo>
                    <a:pt x="471728" y="1104774"/>
                    <a:pt x="368668" y="1214825"/>
                    <a:pt x="276322" y="1333049"/>
                  </a:cubicBezTo>
                  <a:cubicBezTo>
                    <a:pt x="183795" y="1451092"/>
                    <a:pt x="102164" y="1577669"/>
                    <a:pt x="33882" y="1711057"/>
                  </a:cubicBezTo>
                  <a:lnTo>
                    <a:pt x="0" y="1785501"/>
                  </a:lnTo>
                  <a:lnTo>
                    <a:pt x="0" y="1377082"/>
                  </a:lnTo>
                  <a:lnTo>
                    <a:pt x="111188" y="1208333"/>
                  </a:lnTo>
                  <a:cubicBezTo>
                    <a:pt x="206927" y="1076920"/>
                    <a:pt x="314732" y="954315"/>
                    <a:pt x="431321" y="841539"/>
                  </a:cubicBezTo>
                  <a:cubicBezTo>
                    <a:pt x="548183" y="728763"/>
                    <a:pt x="674488" y="625885"/>
                    <a:pt x="807876" y="533448"/>
                  </a:cubicBezTo>
                  <a:cubicBezTo>
                    <a:pt x="941446" y="441103"/>
                    <a:pt x="1082007" y="358837"/>
                    <a:pt x="1228743" y="288828"/>
                  </a:cubicBezTo>
                  <a:cubicBezTo>
                    <a:pt x="1522578" y="149811"/>
                    <a:pt x="1838931" y="57919"/>
                    <a:pt x="2163003" y="19056"/>
                  </a:cubicBezTo>
                  <a:cubicBezTo>
                    <a:pt x="2243998" y="9477"/>
                    <a:pt x="2325584" y="3529"/>
                    <a:pt x="2407249" y="116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935CA6-94DE-46EF-8BB1-9DB074B6C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544811 h 4884231"/>
                <a:gd name="connsiteX1" fmla="*/ 1694919 w 4814598"/>
                <a:gd name="connsiteY1" fmla="*/ 709526 h 4884231"/>
                <a:gd name="connsiteX2" fmla="*/ 932184 w 4814598"/>
                <a:gd name="connsiteY2" fmla="*/ 1163171 h 4884231"/>
                <a:gd name="connsiteX3" fmla="*/ 407894 w 4814598"/>
                <a:gd name="connsiteY3" fmla="*/ 1812768 h 4884231"/>
                <a:gd name="connsiteX4" fmla="*/ 220025 w 4814598"/>
                <a:gd name="connsiteY4" fmla="*/ 2558977 h 4884231"/>
                <a:gd name="connsiteX5" fmla="*/ 530204 w 4814598"/>
                <a:gd name="connsiteY5" fmla="*/ 3236995 h 4884231"/>
                <a:gd name="connsiteX6" fmla="*/ 697098 w 4814598"/>
                <a:gd name="connsiteY6" fmla="*/ 3471717 h 4884231"/>
                <a:gd name="connsiteX7" fmla="*/ 1333800 w 4814598"/>
                <a:gd name="connsiteY7" fmla="*/ 4121677 h 4884231"/>
                <a:gd name="connsiteX8" fmla="*/ 2170902 w 4814598"/>
                <a:gd name="connsiteY8" fmla="*/ 4339420 h 4884231"/>
                <a:gd name="connsiteX9" fmla="*/ 2709357 w 4814598"/>
                <a:gd name="connsiteY9" fmla="*/ 4200765 h 4884231"/>
                <a:gd name="connsiteX10" fmla="*/ 3290852 w 4814598"/>
                <a:gd name="connsiteY10" fmla="*/ 3800420 h 4884231"/>
                <a:gd name="connsiteX11" fmla="*/ 3434410 w 4814598"/>
                <a:gd name="connsiteY11" fmla="*/ 3689188 h 4884231"/>
                <a:gd name="connsiteX12" fmla="*/ 4069660 w 4814598"/>
                <a:gd name="connsiteY12" fmla="*/ 3124945 h 4884231"/>
                <a:gd name="connsiteX13" fmla="*/ 4269787 w 4814598"/>
                <a:gd name="connsiteY13" fmla="*/ 2558977 h 4884231"/>
                <a:gd name="connsiteX14" fmla="*/ 3797526 w 4814598"/>
                <a:gd name="connsiteY14" fmla="*/ 1099701 h 4884231"/>
                <a:gd name="connsiteX15" fmla="*/ 3273691 w 4814598"/>
                <a:gd name="connsiteY15" fmla="*/ 695179 h 4884231"/>
                <a:gd name="connsiteX16" fmla="*/ 2550817 w 4814598"/>
                <a:gd name="connsiteY16" fmla="*/ 544811 h 4884231"/>
                <a:gd name="connsiteX17" fmla="*/ 2550817 w 4814598"/>
                <a:gd name="connsiteY17" fmla="*/ 0 h 4884231"/>
                <a:gd name="connsiteX18" fmla="*/ 4814598 w 4814598"/>
                <a:gd name="connsiteY18" fmla="*/ 2558977 h 4884231"/>
                <a:gd name="connsiteX19" fmla="*/ 3626365 w 4814598"/>
                <a:gd name="connsiteY19" fmla="*/ 4229640 h 4884231"/>
                <a:gd name="connsiteX20" fmla="*/ 2170902 w 4814598"/>
                <a:gd name="connsiteY20" fmla="*/ 4884231 h 4884231"/>
                <a:gd name="connsiteX21" fmla="*/ 246267 w 4814598"/>
                <a:gd name="connsiteY21" fmla="*/ 3777538 h 4884231"/>
                <a:gd name="connsiteX22" fmla="*/ 40127 w 4814598"/>
                <a:gd name="connsiteY22" fmla="*/ 3489366 h 4884231"/>
                <a:gd name="connsiteX23" fmla="*/ 0 w 4814598"/>
                <a:gd name="connsiteY23" fmla="*/ 3432245 h 4884231"/>
                <a:gd name="connsiteX24" fmla="*/ 0 w 4814598"/>
                <a:gd name="connsiteY24" fmla="*/ 1432577 h 4884231"/>
                <a:gd name="connsiteX25" fmla="*/ 54624 w 4814598"/>
                <a:gd name="connsiteY25" fmla="*/ 1339196 h 4884231"/>
                <a:gd name="connsiteX26" fmla="*/ 2550817 w 4814598"/>
                <a:gd name="connsiteY26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14598" h="4884231">
                  <a:moveTo>
                    <a:pt x="2550817" y="544811"/>
                  </a:moveTo>
                  <a:cubicBezTo>
                    <a:pt x="2270966" y="544811"/>
                    <a:pt x="1974952" y="601744"/>
                    <a:pt x="1694919" y="709526"/>
                  </a:cubicBezTo>
                  <a:cubicBezTo>
                    <a:pt x="1417883" y="816127"/>
                    <a:pt x="1154103" y="973032"/>
                    <a:pt x="932184" y="1163171"/>
                  </a:cubicBezTo>
                  <a:cubicBezTo>
                    <a:pt x="710536" y="1353038"/>
                    <a:pt x="529296" y="1577682"/>
                    <a:pt x="407894" y="1812768"/>
                  </a:cubicBezTo>
                  <a:cubicBezTo>
                    <a:pt x="283223" y="2054210"/>
                    <a:pt x="220025" y="2305277"/>
                    <a:pt x="220025" y="2558977"/>
                  </a:cubicBezTo>
                  <a:cubicBezTo>
                    <a:pt x="220025" y="2801418"/>
                    <a:pt x="315095" y="2942070"/>
                    <a:pt x="530204" y="3236995"/>
                  </a:cubicBezTo>
                  <a:cubicBezTo>
                    <a:pt x="584050" y="3310817"/>
                    <a:pt x="639711" y="3387181"/>
                    <a:pt x="697098" y="3471717"/>
                  </a:cubicBezTo>
                  <a:cubicBezTo>
                    <a:pt x="900040" y="3770818"/>
                    <a:pt x="1108249" y="3983476"/>
                    <a:pt x="1333800" y="4121677"/>
                  </a:cubicBezTo>
                  <a:cubicBezTo>
                    <a:pt x="1572882" y="4268231"/>
                    <a:pt x="1846740" y="4339420"/>
                    <a:pt x="2170902" y="4339420"/>
                  </a:cubicBezTo>
                  <a:cubicBezTo>
                    <a:pt x="2354867" y="4339420"/>
                    <a:pt x="2525938" y="4295381"/>
                    <a:pt x="2709357" y="4200765"/>
                  </a:cubicBezTo>
                  <a:cubicBezTo>
                    <a:pt x="2897680" y="4103607"/>
                    <a:pt x="3084097" y="3961956"/>
                    <a:pt x="3290852" y="3800420"/>
                  </a:cubicBezTo>
                  <a:cubicBezTo>
                    <a:pt x="3339340" y="3762556"/>
                    <a:pt x="3387647" y="3725236"/>
                    <a:pt x="3434410" y="3689188"/>
                  </a:cubicBezTo>
                  <a:cubicBezTo>
                    <a:pt x="3682844" y="3497505"/>
                    <a:pt x="3917476" y="3316446"/>
                    <a:pt x="4069660" y="3124945"/>
                  </a:cubicBezTo>
                  <a:cubicBezTo>
                    <a:pt x="4209948" y="2948426"/>
                    <a:pt x="4269787" y="2779172"/>
                    <a:pt x="4269787" y="2558977"/>
                  </a:cubicBezTo>
                  <a:cubicBezTo>
                    <a:pt x="4269787" y="1980933"/>
                    <a:pt x="4102076" y="1462636"/>
                    <a:pt x="3797526" y="1099701"/>
                  </a:cubicBezTo>
                  <a:cubicBezTo>
                    <a:pt x="3650427" y="924453"/>
                    <a:pt x="3474272" y="788342"/>
                    <a:pt x="3273691" y="695179"/>
                  </a:cubicBezTo>
                  <a:cubicBezTo>
                    <a:pt x="3058944" y="595388"/>
                    <a:pt x="2815686" y="544811"/>
                    <a:pt x="2550817" y="544811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52A8D1-612B-42BB-A925-A3EF53F72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454009 h 4884231"/>
                <a:gd name="connsiteX1" fmla="*/ 1662321 w 4814598"/>
                <a:gd name="connsiteY1" fmla="*/ 624807 h 4884231"/>
                <a:gd name="connsiteX2" fmla="*/ 873072 w 4814598"/>
                <a:gd name="connsiteY2" fmla="*/ 1094253 h 4884231"/>
                <a:gd name="connsiteX3" fmla="*/ 327171 w 4814598"/>
                <a:gd name="connsiteY3" fmla="*/ 1771181 h 4884231"/>
                <a:gd name="connsiteX4" fmla="*/ 129223 w 4814598"/>
                <a:gd name="connsiteY4" fmla="*/ 2558977 h 4884231"/>
                <a:gd name="connsiteX5" fmla="*/ 456836 w 4814598"/>
                <a:gd name="connsiteY5" fmla="*/ 3290477 h 4884231"/>
                <a:gd name="connsiteX6" fmla="*/ 621914 w 4814598"/>
                <a:gd name="connsiteY6" fmla="*/ 3522657 h 4884231"/>
                <a:gd name="connsiteX7" fmla="*/ 2170902 w 4814598"/>
                <a:gd name="connsiteY7" fmla="*/ 4430222 h 4884231"/>
                <a:gd name="connsiteX8" fmla="*/ 3346786 w 4814598"/>
                <a:gd name="connsiteY8" fmla="*/ 3871881 h 4884231"/>
                <a:gd name="connsiteX9" fmla="*/ 3489890 w 4814598"/>
                <a:gd name="connsiteY9" fmla="*/ 3761012 h 4884231"/>
                <a:gd name="connsiteX10" fmla="*/ 4140757 w 4814598"/>
                <a:gd name="connsiteY10" fmla="*/ 3181424 h 4884231"/>
                <a:gd name="connsiteX11" fmla="*/ 4360589 w 4814598"/>
                <a:gd name="connsiteY11" fmla="*/ 2558977 h 4884231"/>
                <a:gd name="connsiteX12" fmla="*/ 3867171 w 4814598"/>
                <a:gd name="connsiteY12" fmla="*/ 1041315 h 4884231"/>
                <a:gd name="connsiteX13" fmla="*/ 3312009 w 4814598"/>
                <a:gd name="connsiteY13" fmla="*/ 612822 h 4884231"/>
                <a:gd name="connsiteX14" fmla="*/ 2550817 w 4814598"/>
                <a:gd name="connsiteY14" fmla="*/ 454009 h 4884231"/>
                <a:gd name="connsiteX15" fmla="*/ 2550817 w 4814598"/>
                <a:gd name="connsiteY15" fmla="*/ 0 h 4884231"/>
                <a:gd name="connsiteX16" fmla="*/ 4814598 w 4814598"/>
                <a:gd name="connsiteY16" fmla="*/ 2558977 h 4884231"/>
                <a:gd name="connsiteX17" fmla="*/ 3626365 w 4814598"/>
                <a:gd name="connsiteY17" fmla="*/ 4229640 h 4884231"/>
                <a:gd name="connsiteX18" fmla="*/ 2170902 w 4814598"/>
                <a:gd name="connsiteY18" fmla="*/ 4884231 h 4884231"/>
                <a:gd name="connsiteX19" fmla="*/ 246267 w 4814598"/>
                <a:gd name="connsiteY19" fmla="*/ 3777538 h 4884231"/>
                <a:gd name="connsiteX20" fmla="*/ 40127 w 4814598"/>
                <a:gd name="connsiteY20" fmla="*/ 3489366 h 4884231"/>
                <a:gd name="connsiteX21" fmla="*/ 0 w 4814598"/>
                <a:gd name="connsiteY21" fmla="*/ 3432245 h 4884231"/>
                <a:gd name="connsiteX22" fmla="*/ 0 w 4814598"/>
                <a:gd name="connsiteY22" fmla="*/ 1432577 h 4884231"/>
                <a:gd name="connsiteX23" fmla="*/ 54624 w 4814598"/>
                <a:gd name="connsiteY23" fmla="*/ 1339196 h 4884231"/>
                <a:gd name="connsiteX24" fmla="*/ 2550817 w 4814598"/>
                <a:gd name="connsiteY24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4598" h="4884231">
                  <a:moveTo>
                    <a:pt x="2550817" y="454009"/>
                  </a:moveTo>
                  <a:cubicBezTo>
                    <a:pt x="2255802" y="454009"/>
                    <a:pt x="1956792" y="511396"/>
                    <a:pt x="1662321" y="624807"/>
                  </a:cubicBezTo>
                  <a:cubicBezTo>
                    <a:pt x="1375660" y="735041"/>
                    <a:pt x="1102800" y="897394"/>
                    <a:pt x="873072" y="1094253"/>
                  </a:cubicBezTo>
                  <a:cubicBezTo>
                    <a:pt x="639348" y="1294471"/>
                    <a:pt x="455656" y="1522293"/>
                    <a:pt x="327171" y="1771181"/>
                  </a:cubicBezTo>
                  <a:cubicBezTo>
                    <a:pt x="195872" y="2025607"/>
                    <a:pt x="129223" y="2290658"/>
                    <a:pt x="129223" y="2558977"/>
                  </a:cubicBezTo>
                  <a:cubicBezTo>
                    <a:pt x="129223" y="2829294"/>
                    <a:pt x="235552" y="2987108"/>
                    <a:pt x="456836" y="3290477"/>
                  </a:cubicBezTo>
                  <a:cubicBezTo>
                    <a:pt x="510228" y="3363663"/>
                    <a:pt x="565435" y="3439392"/>
                    <a:pt x="621914" y="3522657"/>
                  </a:cubicBezTo>
                  <a:cubicBezTo>
                    <a:pt x="1053495" y="4158815"/>
                    <a:pt x="1516766" y="4430222"/>
                    <a:pt x="2170902" y="4430222"/>
                  </a:cubicBezTo>
                  <a:cubicBezTo>
                    <a:pt x="2600213" y="4430222"/>
                    <a:pt x="2915205" y="4209119"/>
                    <a:pt x="3346786" y="3871881"/>
                  </a:cubicBezTo>
                  <a:cubicBezTo>
                    <a:pt x="3395002" y="3834198"/>
                    <a:pt x="3443218" y="3796969"/>
                    <a:pt x="3489890" y="3761012"/>
                  </a:cubicBezTo>
                  <a:cubicBezTo>
                    <a:pt x="3742864" y="3565879"/>
                    <a:pt x="3981763" y="3381551"/>
                    <a:pt x="4140757" y="3181424"/>
                  </a:cubicBezTo>
                  <a:cubicBezTo>
                    <a:pt x="4292760" y="2990104"/>
                    <a:pt x="4360589" y="2798149"/>
                    <a:pt x="4360589" y="2558977"/>
                  </a:cubicBezTo>
                  <a:cubicBezTo>
                    <a:pt x="4360589" y="1959594"/>
                    <a:pt x="4185341" y="1420595"/>
                    <a:pt x="3867171" y="1041315"/>
                  </a:cubicBezTo>
                  <a:cubicBezTo>
                    <a:pt x="3711446" y="855807"/>
                    <a:pt x="3524667" y="711614"/>
                    <a:pt x="3312009" y="612822"/>
                  </a:cubicBezTo>
                  <a:cubicBezTo>
                    <a:pt x="3085095" y="507491"/>
                    <a:pt x="2829034" y="454009"/>
                    <a:pt x="2550817" y="454009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58A699-36FD-4E40-A79C-7B11883C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96695"/>
              <a:ext cx="4850918" cy="5212025"/>
            </a:xfrm>
            <a:custGeom>
              <a:avLst/>
              <a:gdLst>
                <a:gd name="connsiteX0" fmla="*/ 2244906 w 4850918"/>
                <a:gd name="connsiteY0" fmla="*/ 0 h 5212025"/>
                <a:gd name="connsiteX1" fmla="*/ 4850918 w 4850918"/>
                <a:gd name="connsiteY1" fmla="*/ 2606013 h 5212025"/>
                <a:gd name="connsiteX2" fmla="*/ 2244906 w 4850918"/>
                <a:gd name="connsiteY2" fmla="*/ 5212025 h 5212025"/>
                <a:gd name="connsiteX3" fmla="*/ 83949 w 4850918"/>
                <a:gd name="connsiteY3" fmla="*/ 4063077 h 5212025"/>
                <a:gd name="connsiteX4" fmla="*/ 0 w 4850918"/>
                <a:gd name="connsiteY4" fmla="*/ 3924890 h 5212025"/>
                <a:gd name="connsiteX5" fmla="*/ 0 w 4850918"/>
                <a:gd name="connsiteY5" fmla="*/ 3598606 h 5212025"/>
                <a:gd name="connsiteX6" fmla="*/ 15357 w 4850918"/>
                <a:gd name="connsiteY6" fmla="*/ 3619452 h 5212025"/>
                <a:gd name="connsiteX7" fmla="*/ 107340 w 4850918"/>
                <a:gd name="connsiteY7" fmla="*/ 3738402 h 5212025"/>
                <a:gd name="connsiteX8" fmla="*/ 168177 w 4850918"/>
                <a:gd name="connsiteY8" fmla="*/ 3816401 h 5212025"/>
                <a:gd name="connsiteX9" fmla="*/ 245086 w 4850918"/>
                <a:gd name="connsiteY9" fmla="*/ 3916919 h 5212025"/>
                <a:gd name="connsiteX10" fmla="*/ 284403 w 4850918"/>
                <a:gd name="connsiteY10" fmla="*/ 3970310 h 5212025"/>
                <a:gd name="connsiteX11" fmla="*/ 319634 w 4850918"/>
                <a:gd name="connsiteY11" fmla="*/ 4018253 h 5212025"/>
                <a:gd name="connsiteX12" fmla="*/ 319816 w 4850918"/>
                <a:gd name="connsiteY12" fmla="*/ 4018435 h 5212025"/>
                <a:gd name="connsiteX13" fmla="*/ 319998 w 4850918"/>
                <a:gd name="connsiteY13" fmla="*/ 4018617 h 5212025"/>
                <a:gd name="connsiteX14" fmla="*/ 381652 w 4850918"/>
                <a:gd name="connsiteY14" fmla="*/ 4099884 h 5212025"/>
                <a:gd name="connsiteX15" fmla="*/ 393547 w 4850918"/>
                <a:gd name="connsiteY15" fmla="*/ 4115230 h 5212025"/>
                <a:gd name="connsiteX16" fmla="*/ 399540 w 4850918"/>
                <a:gd name="connsiteY16" fmla="*/ 4122676 h 5212025"/>
                <a:gd name="connsiteX17" fmla="*/ 470547 w 4850918"/>
                <a:gd name="connsiteY17" fmla="*/ 4208756 h 5212025"/>
                <a:gd name="connsiteX18" fmla="*/ 633445 w 4850918"/>
                <a:gd name="connsiteY18" fmla="*/ 4384730 h 5212025"/>
                <a:gd name="connsiteX19" fmla="*/ 997833 w 4850918"/>
                <a:gd name="connsiteY19" fmla="*/ 4677384 h 5212025"/>
                <a:gd name="connsiteX20" fmla="*/ 1198505 w 4850918"/>
                <a:gd name="connsiteY20" fmla="*/ 4786982 h 5212025"/>
                <a:gd name="connsiteX21" fmla="*/ 1198687 w 4850918"/>
                <a:gd name="connsiteY21" fmla="*/ 4787073 h 5212025"/>
                <a:gd name="connsiteX22" fmla="*/ 1198869 w 4850918"/>
                <a:gd name="connsiteY22" fmla="*/ 4787164 h 5212025"/>
                <a:gd name="connsiteX23" fmla="*/ 1410709 w 4850918"/>
                <a:gd name="connsiteY23" fmla="*/ 4869975 h 5212025"/>
                <a:gd name="connsiteX24" fmla="*/ 1631902 w 4850918"/>
                <a:gd name="connsiteY24" fmla="*/ 4927271 h 5212025"/>
                <a:gd name="connsiteX25" fmla="*/ 1744134 w 4850918"/>
                <a:gd name="connsiteY25" fmla="*/ 4946157 h 5212025"/>
                <a:gd name="connsiteX26" fmla="*/ 1856819 w 4850918"/>
                <a:gd name="connsiteY26" fmla="*/ 4958961 h 5212025"/>
                <a:gd name="connsiteX27" fmla="*/ 2090089 w 4850918"/>
                <a:gd name="connsiteY27" fmla="*/ 4969130 h 5212025"/>
                <a:gd name="connsiteX28" fmla="*/ 2101802 w 4850918"/>
                <a:gd name="connsiteY28" fmla="*/ 4969130 h 5212025"/>
                <a:gd name="connsiteX29" fmla="*/ 2117238 w 4850918"/>
                <a:gd name="connsiteY29" fmla="*/ 4969221 h 5212025"/>
                <a:gd name="connsiteX30" fmla="*/ 2147294 w 4850918"/>
                <a:gd name="connsiteY30" fmla="*/ 4968767 h 5212025"/>
                <a:gd name="connsiteX31" fmla="*/ 2147566 w 4850918"/>
                <a:gd name="connsiteY31" fmla="*/ 4968767 h 5212025"/>
                <a:gd name="connsiteX32" fmla="*/ 2147838 w 4850918"/>
                <a:gd name="connsiteY32" fmla="*/ 4968767 h 5212025"/>
                <a:gd name="connsiteX33" fmla="*/ 2176078 w 4850918"/>
                <a:gd name="connsiteY33" fmla="*/ 4968041 h 5212025"/>
                <a:gd name="connsiteX34" fmla="*/ 2204499 w 4850918"/>
                <a:gd name="connsiteY34" fmla="*/ 4966588 h 5212025"/>
                <a:gd name="connsiteX35" fmla="*/ 2315822 w 4850918"/>
                <a:gd name="connsiteY35" fmla="*/ 4956872 h 5212025"/>
                <a:gd name="connsiteX36" fmla="*/ 2746222 w 4850918"/>
                <a:gd name="connsiteY36" fmla="*/ 4840555 h 5212025"/>
                <a:gd name="connsiteX37" fmla="*/ 2950617 w 4850918"/>
                <a:gd name="connsiteY37" fmla="*/ 4739220 h 5212025"/>
                <a:gd name="connsiteX38" fmla="*/ 3148929 w 4850918"/>
                <a:gd name="connsiteY38" fmla="*/ 4615367 h 5212025"/>
                <a:gd name="connsiteX39" fmla="*/ 3342791 w 4850918"/>
                <a:gd name="connsiteY39" fmla="*/ 4474533 h 5212025"/>
                <a:gd name="connsiteX40" fmla="*/ 3438496 w 4850918"/>
                <a:gd name="connsiteY40" fmla="*/ 4399894 h 5212025"/>
                <a:gd name="connsiteX41" fmla="*/ 3536108 w 4850918"/>
                <a:gd name="connsiteY41" fmla="*/ 4321804 h 5212025"/>
                <a:gd name="connsiteX42" fmla="*/ 3700641 w 4850918"/>
                <a:gd name="connsiteY42" fmla="*/ 4192956 h 5212025"/>
                <a:gd name="connsiteX43" fmla="*/ 3927282 w 4850918"/>
                <a:gd name="connsiteY43" fmla="*/ 4014258 h 5212025"/>
                <a:gd name="connsiteX44" fmla="*/ 4279230 w 4850918"/>
                <a:gd name="connsiteY44" fmla="*/ 3693909 h 5212025"/>
                <a:gd name="connsiteX45" fmla="*/ 4424785 w 4850918"/>
                <a:gd name="connsiteY45" fmla="*/ 3517209 h 5212025"/>
                <a:gd name="connsiteX46" fmla="*/ 4539922 w 4850918"/>
                <a:gd name="connsiteY46" fmla="*/ 3324800 h 5212025"/>
                <a:gd name="connsiteX47" fmla="*/ 4660234 w 4850918"/>
                <a:gd name="connsiteY47" fmla="*/ 2893945 h 5212025"/>
                <a:gd name="connsiteX48" fmla="*/ 4667045 w 4850918"/>
                <a:gd name="connsiteY48" fmla="*/ 2779081 h 5212025"/>
                <a:gd name="connsiteX49" fmla="*/ 4667135 w 4850918"/>
                <a:gd name="connsiteY49" fmla="*/ 2774632 h 5212025"/>
                <a:gd name="connsiteX50" fmla="*/ 4667408 w 4850918"/>
                <a:gd name="connsiteY50" fmla="*/ 2719787 h 5212025"/>
                <a:gd name="connsiteX51" fmla="*/ 4667317 w 4850918"/>
                <a:gd name="connsiteY51" fmla="*/ 2702444 h 5212025"/>
                <a:gd name="connsiteX52" fmla="*/ 4666772 w 4850918"/>
                <a:gd name="connsiteY52" fmla="*/ 2658950 h 5212025"/>
                <a:gd name="connsiteX53" fmla="*/ 4654787 w 4850918"/>
                <a:gd name="connsiteY53" fmla="*/ 2416691 h 5212025"/>
                <a:gd name="connsiteX54" fmla="*/ 4581781 w 4850918"/>
                <a:gd name="connsiteY54" fmla="*/ 1936985 h 5212025"/>
                <a:gd name="connsiteX55" fmla="*/ 4435046 w 4850918"/>
                <a:gd name="connsiteY55" fmla="*/ 1474894 h 5212025"/>
                <a:gd name="connsiteX56" fmla="*/ 4386104 w 4850918"/>
                <a:gd name="connsiteY56" fmla="*/ 1364116 h 5212025"/>
                <a:gd name="connsiteX57" fmla="*/ 4331623 w 4850918"/>
                <a:gd name="connsiteY57" fmla="*/ 1255698 h 5212025"/>
                <a:gd name="connsiteX58" fmla="*/ 4206861 w 4850918"/>
                <a:gd name="connsiteY58" fmla="*/ 1048216 h 5212025"/>
                <a:gd name="connsiteX59" fmla="*/ 3895592 w 4850918"/>
                <a:gd name="connsiteY59" fmla="*/ 681922 h 5212025"/>
                <a:gd name="connsiteX60" fmla="*/ 3710356 w 4850918"/>
                <a:gd name="connsiteY60" fmla="*/ 530192 h 5212025"/>
                <a:gd name="connsiteX61" fmla="*/ 3507777 w 4850918"/>
                <a:gd name="connsiteY61" fmla="*/ 403705 h 5212025"/>
                <a:gd name="connsiteX62" fmla="*/ 3065936 w 4850918"/>
                <a:gd name="connsiteY62" fmla="*/ 232543 h 5212025"/>
                <a:gd name="connsiteX63" fmla="*/ 2834573 w 4850918"/>
                <a:gd name="connsiteY63" fmla="*/ 187233 h 5212025"/>
                <a:gd name="connsiteX64" fmla="*/ 2601212 w 4850918"/>
                <a:gd name="connsiteY64" fmla="*/ 166894 h 5212025"/>
                <a:gd name="connsiteX65" fmla="*/ 2499332 w 4850918"/>
                <a:gd name="connsiteY65" fmla="*/ 164715 h 5212025"/>
                <a:gd name="connsiteX66" fmla="*/ 2131857 w 4850918"/>
                <a:gd name="connsiteY66" fmla="*/ 192046 h 5212025"/>
                <a:gd name="connsiteX67" fmla="*/ 1901130 w 4850918"/>
                <a:gd name="connsiteY67" fmla="*/ 237084 h 5212025"/>
                <a:gd name="connsiteX68" fmla="*/ 1674579 w 4850918"/>
                <a:gd name="connsiteY68" fmla="*/ 301553 h 5212025"/>
                <a:gd name="connsiteX69" fmla="*/ 1453477 w 4850918"/>
                <a:gd name="connsiteY69" fmla="*/ 383819 h 5212025"/>
                <a:gd name="connsiteX70" fmla="*/ 1238821 w 4850918"/>
                <a:gd name="connsiteY70" fmla="*/ 483338 h 5212025"/>
                <a:gd name="connsiteX71" fmla="*/ 831666 w 4850918"/>
                <a:gd name="connsiteY71" fmla="*/ 727777 h 5212025"/>
                <a:gd name="connsiteX72" fmla="*/ 735416 w 4850918"/>
                <a:gd name="connsiteY72" fmla="*/ 798148 h 5212025"/>
                <a:gd name="connsiteX73" fmla="*/ 735234 w 4850918"/>
                <a:gd name="connsiteY73" fmla="*/ 798330 h 5212025"/>
                <a:gd name="connsiteX74" fmla="*/ 735053 w 4850918"/>
                <a:gd name="connsiteY74" fmla="*/ 798511 h 5212025"/>
                <a:gd name="connsiteX75" fmla="*/ 695554 w 4850918"/>
                <a:gd name="connsiteY75" fmla="*/ 828748 h 5212025"/>
                <a:gd name="connsiteX76" fmla="*/ 687563 w 4850918"/>
                <a:gd name="connsiteY76" fmla="*/ 835014 h 5212025"/>
                <a:gd name="connsiteX77" fmla="*/ 641254 w 4850918"/>
                <a:gd name="connsiteY77" fmla="*/ 871970 h 5212025"/>
                <a:gd name="connsiteX78" fmla="*/ 461013 w 4850918"/>
                <a:gd name="connsiteY78" fmla="*/ 1030147 h 5212025"/>
                <a:gd name="connsiteX79" fmla="*/ 139938 w 4850918"/>
                <a:gd name="connsiteY79" fmla="*/ 1388360 h 5212025"/>
                <a:gd name="connsiteX80" fmla="*/ 3281 w 4850918"/>
                <a:gd name="connsiteY80" fmla="*/ 1587670 h 5212025"/>
                <a:gd name="connsiteX81" fmla="*/ 0 w 4850918"/>
                <a:gd name="connsiteY81" fmla="*/ 1593348 h 5212025"/>
                <a:gd name="connsiteX82" fmla="*/ 0 w 4850918"/>
                <a:gd name="connsiteY82" fmla="*/ 1287136 h 5212025"/>
                <a:gd name="connsiteX83" fmla="*/ 83949 w 4850918"/>
                <a:gd name="connsiteY83" fmla="*/ 1148949 h 5212025"/>
                <a:gd name="connsiteX84" fmla="*/ 2244906 w 4850918"/>
                <a:gd name="connsiteY84" fmla="*/ 0 h 521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50918" h="5212025">
                  <a:moveTo>
                    <a:pt x="2244906" y="0"/>
                  </a:moveTo>
                  <a:cubicBezTo>
                    <a:pt x="3684206" y="0"/>
                    <a:pt x="4850918" y="1166713"/>
                    <a:pt x="4850918" y="2606013"/>
                  </a:cubicBezTo>
                  <a:cubicBezTo>
                    <a:pt x="4850918" y="4045313"/>
                    <a:pt x="3684206" y="5212025"/>
                    <a:pt x="2244906" y="5212025"/>
                  </a:cubicBezTo>
                  <a:cubicBezTo>
                    <a:pt x="1345344" y="5212025"/>
                    <a:pt x="552260" y="4756278"/>
                    <a:pt x="83949" y="4063077"/>
                  </a:cubicBezTo>
                  <a:lnTo>
                    <a:pt x="0" y="3924890"/>
                  </a:lnTo>
                  <a:lnTo>
                    <a:pt x="0" y="3598606"/>
                  </a:lnTo>
                  <a:lnTo>
                    <a:pt x="15357" y="3619452"/>
                  </a:lnTo>
                  <a:cubicBezTo>
                    <a:pt x="45413" y="3659314"/>
                    <a:pt x="76921" y="3699539"/>
                    <a:pt x="107340" y="3738402"/>
                  </a:cubicBezTo>
                  <a:cubicBezTo>
                    <a:pt x="127316" y="3763917"/>
                    <a:pt x="148019" y="3790250"/>
                    <a:pt x="168177" y="3816401"/>
                  </a:cubicBezTo>
                  <a:cubicBezTo>
                    <a:pt x="189334" y="3843732"/>
                    <a:pt x="217210" y="3879781"/>
                    <a:pt x="245086" y="3916919"/>
                  </a:cubicBezTo>
                  <a:cubicBezTo>
                    <a:pt x="258343" y="3934443"/>
                    <a:pt x="271600" y="3952695"/>
                    <a:pt x="284403" y="3970310"/>
                  </a:cubicBezTo>
                  <a:cubicBezTo>
                    <a:pt x="296571" y="3987018"/>
                    <a:pt x="308102" y="4002908"/>
                    <a:pt x="319634" y="4018253"/>
                  </a:cubicBezTo>
                  <a:lnTo>
                    <a:pt x="319816" y="4018435"/>
                  </a:lnTo>
                  <a:lnTo>
                    <a:pt x="319998" y="4018617"/>
                  </a:lnTo>
                  <a:cubicBezTo>
                    <a:pt x="339883" y="4045948"/>
                    <a:pt x="361131" y="4073370"/>
                    <a:pt x="381652" y="4099884"/>
                  </a:cubicBezTo>
                  <a:lnTo>
                    <a:pt x="393547" y="4115230"/>
                  </a:lnTo>
                  <a:lnTo>
                    <a:pt x="399540" y="4122676"/>
                  </a:lnTo>
                  <a:cubicBezTo>
                    <a:pt x="422604" y="4151187"/>
                    <a:pt x="446303" y="4180698"/>
                    <a:pt x="470547" y="4208756"/>
                  </a:cubicBezTo>
                  <a:cubicBezTo>
                    <a:pt x="523848" y="4271228"/>
                    <a:pt x="578692" y="4330430"/>
                    <a:pt x="633445" y="4384730"/>
                  </a:cubicBezTo>
                  <a:cubicBezTo>
                    <a:pt x="750035" y="4499776"/>
                    <a:pt x="872708" y="4598296"/>
                    <a:pt x="997833" y="4677384"/>
                  </a:cubicBezTo>
                  <a:cubicBezTo>
                    <a:pt x="1068659" y="4721786"/>
                    <a:pt x="1134218" y="4757653"/>
                    <a:pt x="1198505" y="4786982"/>
                  </a:cubicBezTo>
                  <a:lnTo>
                    <a:pt x="1198687" y="4787073"/>
                  </a:lnTo>
                  <a:lnTo>
                    <a:pt x="1198869" y="4787164"/>
                  </a:lnTo>
                  <a:cubicBezTo>
                    <a:pt x="1264246" y="4817945"/>
                    <a:pt x="1335525" y="4845821"/>
                    <a:pt x="1410709" y="4869975"/>
                  </a:cubicBezTo>
                  <a:cubicBezTo>
                    <a:pt x="1479900" y="4892221"/>
                    <a:pt x="1554358" y="4911562"/>
                    <a:pt x="1631902" y="4927271"/>
                  </a:cubicBezTo>
                  <a:cubicBezTo>
                    <a:pt x="1667588" y="4934353"/>
                    <a:pt x="1705452" y="4940709"/>
                    <a:pt x="1744134" y="4946157"/>
                  </a:cubicBezTo>
                  <a:cubicBezTo>
                    <a:pt x="1780454" y="4951243"/>
                    <a:pt x="1818409" y="4955510"/>
                    <a:pt x="1856819" y="4958961"/>
                  </a:cubicBezTo>
                  <a:cubicBezTo>
                    <a:pt x="1930277" y="4965680"/>
                    <a:pt x="2006551" y="4968949"/>
                    <a:pt x="2090089" y="4969130"/>
                  </a:cubicBezTo>
                  <a:lnTo>
                    <a:pt x="2101802" y="4969130"/>
                  </a:lnTo>
                  <a:cubicBezTo>
                    <a:pt x="2106978" y="4969221"/>
                    <a:pt x="2112063" y="4969221"/>
                    <a:pt x="2117238" y="4969221"/>
                  </a:cubicBezTo>
                  <a:cubicBezTo>
                    <a:pt x="2129678" y="4969221"/>
                    <a:pt x="2138940" y="4969130"/>
                    <a:pt x="2147294" y="4968767"/>
                  </a:cubicBezTo>
                  <a:lnTo>
                    <a:pt x="2147566" y="4968767"/>
                  </a:lnTo>
                  <a:lnTo>
                    <a:pt x="2147838" y="4968767"/>
                  </a:lnTo>
                  <a:lnTo>
                    <a:pt x="2176078" y="4968041"/>
                  </a:lnTo>
                  <a:lnTo>
                    <a:pt x="2204499" y="4966588"/>
                  </a:lnTo>
                  <a:cubicBezTo>
                    <a:pt x="2236824" y="4965135"/>
                    <a:pt x="2271238" y="4962138"/>
                    <a:pt x="2315822" y="4956872"/>
                  </a:cubicBezTo>
                  <a:cubicBezTo>
                    <a:pt x="2460651" y="4939166"/>
                    <a:pt x="2605480" y="4900030"/>
                    <a:pt x="2746222" y="4840555"/>
                  </a:cubicBezTo>
                  <a:cubicBezTo>
                    <a:pt x="2810783" y="4813587"/>
                    <a:pt x="2877613" y="4780444"/>
                    <a:pt x="2950617" y="4739220"/>
                  </a:cubicBezTo>
                  <a:cubicBezTo>
                    <a:pt x="3013452" y="4703989"/>
                    <a:pt x="3078285" y="4663492"/>
                    <a:pt x="3148929" y="4615367"/>
                  </a:cubicBezTo>
                  <a:cubicBezTo>
                    <a:pt x="3207042" y="4575777"/>
                    <a:pt x="3268696" y="4531012"/>
                    <a:pt x="3342791" y="4474533"/>
                  </a:cubicBezTo>
                  <a:cubicBezTo>
                    <a:pt x="3375298" y="4449835"/>
                    <a:pt x="3408077" y="4423956"/>
                    <a:pt x="3438496" y="4399894"/>
                  </a:cubicBezTo>
                  <a:lnTo>
                    <a:pt x="3536108" y="4321804"/>
                  </a:lnTo>
                  <a:cubicBezTo>
                    <a:pt x="3591043" y="4278219"/>
                    <a:pt x="3646795" y="4234907"/>
                    <a:pt x="3700641" y="4192956"/>
                  </a:cubicBezTo>
                  <a:cubicBezTo>
                    <a:pt x="3775643" y="4134571"/>
                    <a:pt x="3853279" y="4074187"/>
                    <a:pt x="3927282" y="4014258"/>
                  </a:cubicBezTo>
                  <a:cubicBezTo>
                    <a:pt x="4077741" y="3892493"/>
                    <a:pt x="4186340" y="3793610"/>
                    <a:pt x="4279230" y="3693909"/>
                  </a:cubicBezTo>
                  <a:cubicBezTo>
                    <a:pt x="4335800" y="3632800"/>
                    <a:pt x="4383471" y="3574959"/>
                    <a:pt x="4424785" y="3517209"/>
                  </a:cubicBezTo>
                  <a:cubicBezTo>
                    <a:pt x="4471367" y="3451559"/>
                    <a:pt x="4508959" y="3388725"/>
                    <a:pt x="4539922" y="3324800"/>
                  </a:cubicBezTo>
                  <a:cubicBezTo>
                    <a:pt x="4604664" y="3192774"/>
                    <a:pt x="4645162" y="3047763"/>
                    <a:pt x="4660234" y="2893945"/>
                  </a:cubicBezTo>
                  <a:cubicBezTo>
                    <a:pt x="4663776" y="2857443"/>
                    <a:pt x="4666046" y="2818671"/>
                    <a:pt x="4667045" y="2779081"/>
                  </a:cubicBezTo>
                  <a:lnTo>
                    <a:pt x="4667135" y="2774632"/>
                  </a:lnTo>
                  <a:cubicBezTo>
                    <a:pt x="4667408" y="2756834"/>
                    <a:pt x="4667680" y="2738583"/>
                    <a:pt x="4667408" y="2719787"/>
                  </a:cubicBezTo>
                  <a:cubicBezTo>
                    <a:pt x="4667408" y="2713976"/>
                    <a:pt x="4667317" y="2708256"/>
                    <a:pt x="4667317" y="2702444"/>
                  </a:cubicBezTo>
                  <a:cubicBezTo>
                    <a:pt x="4667317" y="2688188"/>
                    <a:pt x="4667226" y="2673569"/>
                    <a:pt x="4666772" y="2658950"/>
                  </a:cubicBezTo>
                  <a:cubicBezTo>
                    <a:pt x="4665228" y="2576139"/>
                    <a:pt x="4661142" y="2494599"/>
                    <a:pt x="4654787" y="2416691"/>
                  </a:cubicBezTo>
                  <a:cubicBezTo>
                    <a:pt x="4640531" y="2247618"/>
                    <a:pt x="4616014" y="2086263"/>
                    <a:pt x="4581781" y="1936985"/>
                  </a:cubicBezTo>
                  <a:cubicBezTo>
                    <a:pt x="4544280" y="1773814"/>
                    <a:pt x="4494884" y="1618361"/>
                    <a:pt x="4435046" y="1474894"/>
                  </a:cubicBezTo>
                  <a:cubicBezTo>
                    <a:pt x="4419519" y="1437484"/>
                    <a:pt x="4402993" y="1400164"/>
                    <a:pt x="4386104" y="1364116"/>
                  </a:cubicBezTo>
                  <a:cubicBezTo>
                    <a:pt x="4369578" y="1329248"/>
                    <a:pt x="4351236" y="1292837"/>
                    <a:pt x="4331623" y="1255698"/>
                  </a:cubicBezTo>
                  <a:cubicBezTo>
                    <a:pt x="4294757" y="1186054"/>
                    <a:pt x="4252988" y="1116318"/>
                    <a:pt x="4206861" y="1048216"/>
                  </a:cubicBezTo>
                  <a:cubicBezTo>
                    <a:pt x="4117058" y="913920"/>
                    <a:pt x="4012273" y="790612"/>
                    <a:pt x="3895592" y="681922"/>
                  </a:cubicBezTo>
                  <a:cubicBezTo>
                    <a:pt x="3836662" y="627441"/>
                    <a:pt x="3774281" y="576319"/>
                    <a:pt x="3710356" y="530192"/>
                  </a:cubicBezTo>
                  <a:cubicBezTo>
                    <a:pt x="3642437" y="481795"/>
                    <a:pt x="3574335" y="439299"/>
                    <a:pt x="3507777" y="403705"/>
                  </a:cubicBezTo>
                  <a:cubicBezTo>
                    <a:pt x="3371575" y="329974"/>
                    <a:pt x="3222932" y="272406"/>
                    <a:pt x="3065936" y="232543"/>
                  </a:cubicBezTo>
                  <a:cubicBezTo>
                    <a:pt x="2990933" y="213475"/>
                    <a:pt x="2913116" y="198220"/>
                    <a:pt x="2834573" y="187233"/>
                  </a:cubicBezTo>
                  <a:cubicBezTo>
                    <a:pt x="2758208" y="176610"/>
                    <a:pt x="2679756" y="169799"/>
                    <a:pt x="2601212" y="166894"/>
                  </a:cubicBezTo>
                  <a:cubicBezTo>
                    <a:pt x="2567434" y="165441"/>
                    <a:pt x="2533201" y="164715"/>
                    <a:pt x="2499332" y="164715"/>
                  </a:cubicBezTo>
                  <a:cubicBezTo>
                    <a:pt x="2378294" y="164715"/>
                    <a:pt x="2254531" y="173886"/>
                    <a:pt x="2131857" y="192046"/>
                  </a:cubicBezTo>
                  <a:cubicBezTo>
                    <a:pt x="2052043" y="204304"/>
                    <a:pt x="1974407" y="219468"/>
                    <a:pt x="1901130" y="237084"/>
                  </a:cubicBezTo>
                  <a:cubicBezTo>
                    <a:pt x="1822314" y="256334"/>
                    <a:pt x="1746040" y="278035"/>
                    <a:pt x="1674579" y="301553"/>
                  </a:cubicBezTo>
                  <a:cubicBezTo>
                    <a:pt x="1599849" y="326069"/>
                    <a:pt x="1525483" y="353764"/>
                    <a:pt x="1453477" y="383819"/>
                  </a:cubicBezTo>
                  <a:cubicBezTo>
                    <a:pt x="1381199" y="414147"/>
                    <a:pt x="1309011" y="447653"/>
                    <a:pt x="1238821" y="483338"/>
                  </a:cubicBezTo>
                  <a:cubicBezTo>
                    <a:pt x="1097715" y="555162"/>
                    <a:pt x="960695" y="637338"/>
                    <a:pt x="831666" y="727777"/>
                  </a:cubicBezTo>
                  <a:cubicBezTo>
                    <a:pt x="805061" y="746573"/>
                    <a:pt x="770102" y="771543"/>
                    <a:pt x="735416" y="798148"/>
                  </a:cubicBezTo>
                  <a:lnTo>
                    <a:pt x="735234" y="798330"/>
                  </a:lnTo>
                  <a:lnTo>
                    <a:pt x="735053" y="798511"/>
                  </a:lnTo>
                  <a:cubicBezTo>
                    <a:pt x="721796" y="808318"/>
                    <a:pt x="708448" y="818669"/>
                    <a:pt x="695554" y="828748"/>
                  </a:cubicBezTo>
                  <a:lnTo>
                    <a:pt x="687563" y="835014"/>
                  </a:lnTo>
                  <a:cubicBezTo>
                    <a:pt x="670765" y="847817"/>
                    <a:pt x="654784" y="860892"/>
                    <a:pt x="641254" y="871970"/>
                  </a:cubicBezTo>
                  <a:cubicBezTo>
                    <a:pt x="574061" y="926996"/>
                    <a:pt x="515131" y="978753"/>
                    <a:pt x="461013" y="1030147"/>
                  </a:cubicBezTo>
                  <a:cubicBezTo>
                    <a:pt x="343152" y="1141288"/>
                    <a:pt x="235189" y="1261782"/>
                    <a:pt x="139938" y="1388360"/>
                  </a:cubicBezTo>
                  <a:cubicBezTo>
                    <a:pt x="90632" y="1453919"/>
                    <a:pt x="44596" y="1521021"/>
                    <a:pt x="3281" y="1587670"/>
                  </a:cubicBezTo>
                  <a:lnTo>
                    <a:pt x="0" y="1593348"/>
                  </a:lnTo>
                  <a:lnTo>
                    <a:pt x="0" y="1287136"/>
                  </a:lnTo>
                  <a:lnTo>
                    <a:pt x="83949" y="1148949"/>
                  </a:lnTo>
                  <a:cubicBezTo>
                    <a:pt x="552260" y="455747"/>
                    <a:pt x="1345344" y="0"/>
                    <a:pt x="224490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4BC0550-77E5-4CEF-A12F-7CBF0F25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779" y="1525429"/>
            <a:ext cx="6093661" cy="4258804"/>
          </a:xfrm>
        </p:spPr>
        <p:txBody>
          <a:bodyPr anchor="ctr">
            <a:normAutofit/>
          </a:bodyPr>
          <a:lstStyle/>
          <a:p>
            <a:pPr algn="just"/>
            <a:r>
              <a:rPr lang="pt-PT" sz="1800" dirty="0"/>
              <a:t>Um estudante chega a casa e decide ir ver Netflix. </a:t>
            </a:r>
          </a:p>
          <a:p>
            <a:pPr algn="just"/>
            <a:r>
              <a:rPr lang="pt-PT" sz="1800" dirty="0"/>
              <a:t>Senta-se e faz o gesto para abrir a Netflix.</a:t>
            </a:r>
          </a:p>
          <a:p>
            <a:pPr algn="just"/>
            <a:r>
              <a:rPr lang="pt-PT" sz="1800" dirty="0"/>
              <a:t>A app da Netflix inicia-se e o utilizador decide ver um filme de Natal, assim reage fazendo o gesto para procurar por conteúdo de Natal. </a:t>
            </a:r>
          </a:p>
          <a:p>
            <a:pPr algn="just"/>
            <a:r>
              <a:rPr lang="pt-PT" sz="1800" dirty="0"/>
              <a:t>É redirecionado para a página com o conteúdo de Natal da Netflix. </a:t>
            </a:r>
          </a:p>
          <a:p>
            <a:pPr algn="just"/>
            <a:r>
              <a:rPr lang="pt-PT" sz="1800" dirty="0"/>
              <a:t>Vê um filme que considera interessante, e produz os diversos gestos para selecionar o terceiro conteúdo da segunda fila. </a:t>
            </a:r>
          </a:p>
          <a:p>
            <a:pPr algn="just"/>
            <a:r>
              <a:rPr lang="pt-PT" sz="1800" dirty="0"/>
              <a:t>Parecendo-lhe interessante, faz o gesto para começar o filme.</a:t>
            </a:r>
          </a:p>
        </p:txBody>
      </p:sp>
    </p:spTree>
    <p:extLst>
      <p:ext uri="{BB962C8B-B14F-4D97-AF65-F5344CB8AC3E}">
        <p14:creationId xmlns:p14="http://schemas.microsoft.com/office/powerpoint/2010/main" val="289194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/>
              <a:t>Funcionalidades: Abrir Netflix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Bater </a:t>
            </a:r>
            <a:r>
              <a:rPr lang="en-US" sz="2000" dirty="0" err="1"/>
              <a:t>duas</a:t>
            </a:r>
            <a:r>
              <a:rPr lang="en-US" sz="2000" dirty="0"/>
              <a:t> </a:t>
            </a:r>
            <a:r>
              <a:rPr lang="en-US" sz="2000" dirty="0" err="1"/>
              <a:t>vezes</a:t>
            </a:r>
            <a:r>
              <a:rPr lang="en-US" sz="2000" dirty="0"/>
              <a:t> com a </a:t>
            </a:r>
            <a:r>
              <a:rPr lang="en-US" sz="2000" dirty="0" err="1"/>
              <a:t>mão</a:t>
            </a:r>
            <a:r>
              <a:rPr lang="en-US" sz="2000" dirty="0"/>
              <a:t> </a:t>
            </a:r>
            <a:r>
              <a:rPr lang="en-US" sz="2000" dirty="0" err="1"/>
              <a:t>direita</a:t>
            </a:r>
            <a:r>
              <a:rPr lang="en-US" sz="2000" dirty="0"/>
              <a:t> no </a:t>
            </a:r>
            <a:r>
              <a:rPr lang="en-US" sz="2000" dirty="0" err="1"/>
              <a:t>pulso</a:t>
            </a:r>
            <a:r>
              <a:rPr lang="en-US" sz="2000" dirty="0"/>
              <a:t> </a:t>
            </a:r>
            <a:r>
              <a:rPr lang="en-US" sz="2000" dirty="0" err="1"/>
              <a:t>esquerdo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Simular</a:t>
            </a:r>
            <a:r>
              <a:rPr lang="en-US" sz="2000" dirty="0"/>
              <a:t> a </a:t>
            </a:r>
            <a:r>
              <a:rPr lang="en-US" sz="2000" dirty="0" err="1"/>
              <a:t>expressão</a:t>
            </a:r>
            <a:r>
              <a:rPr lang="en-US" sz="2000" dirty="0"/>
              <a:t> “</a:t>
            </a:r>
            <a:r>
              <a:rPr lang="en-US" sz="2000" dirty="0" err="1"/>
              <a:t>está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hora de </a:t>
            </a:r>
            <a:r>
              <a:rPr lang="en-US" sz="2000" dirty="0" err="1"/>
              <a:t>começar</a:t>
            </a:r>
            <a:r>
              <a:rPr lang="en-US" sz="2000" dirty="0"/>
              <a:t>”.</a:t>
            </a:r>
          </a:p>
          <a:p>
            <a:r>
              <a:rPr lang="en-US" sz="2000" dirty="0" err="1"/>
              <a:t>Toca</a:t>
            </a:r>
            <a:r>
              <a:rPr lang="en-US" sz="2000" dirty="0"/>
              <a:t> </a:t>
            </a:r>
            <a:r>
              <a:rPr lang="en-US" sz="2000" dirty="0" err="1"/>
              <a:t>duas</a:t>
            </a:r>
            <a:r>
              <a:rPr lang="en-US" sz="2000" dirty="0"/>
              <a:t> </a:t>
            </a:r>
            <a:r>
              <a:rPr lang="en-US" sz="2000" dirty="0" err="1"/>
              <a:t>vezes</a:t>
            </a:r>
            <a:r>
              <a:rPr lang="en-US" sz="2000" dirty="0"/>
              <a:t> para </a:t>
            </a:r>
            <a:r>
              <a:rPr lang="en-US" sz="2000" dirty="0" err="1"/>
              <a:t>simular</a:t>
            </a:r>
            <a:r>
              <a:rPr lang="en-US" sz="2000" dirty="0"/>
              <a:t> o clique a </a:t>
            </a:r>
            <a:r>
              <a:rPr lang="en-US" sz="2000" dirty="0" err="1"/>
              <a:t>abrir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aplicação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12906F02-A7DC-935E-7357-B18F9453F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3" t="15074" r="39226" b="46135"/>
          <a:stretch/>
        </p:blipFill>
        <p:spPr>
          <a:xfrm>
            <a:off x="5053159" y="2443491"/>
            <a:ext cx="3047033" cy="30316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DDF64E-9CE7-F3D9-787D-12125DE3D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0" t="15413" r="39175" b="47278"/>
          <a:stretch/>
        </p:blipFill>
        <p:spPr>
          <a:xfrm>
            <a:off x="8501499" y="2443491"/>
            <a:ext cx="3047033" cy="30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4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/>
              <a:t>Funcionalidades: Procurar conteúdo de Natal</a:t>
            </a:r>
            <a:endParaRPr lang="pt-PT" sz="3600" b="1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Fazer </a:t>
            </a:r>
            <a:r>
              <a:rPr lang="en-US" sz="2000" dirty="0" err="1"/>
              <a:t>formato</a:t>
            </a:r>
            <a:r>
              <a:rPr lang="en-US" sz="2000" dirty="0"/>
              <a:t> de </a:t>
            </a:r>
            <a:r>
              <a:rPr lang="en-US" sz="2000" dirty="0" err="1"/>
              <a:t>barba</a:t>
            </a:r>
            <a:r>
              <a:rPr lang="en-US" sz="2000" dirty="0"/>
              <a:t> </a:t>
            </a:r>
            <a:r>
              <a:rPr lang="en-US" sz="2000" dirty="0" err="1"/>
              <a:t>fazendo</a:t>
            </a:r>
            <a:r>
              <a:rPr lang="en-US" sz="2000" dirty="0"/>
              <a:t> </a:t>
            </a:r>
            <a:r>
              <a:rPr lang="en-US" sz="2000" dirty="0" err="1"/>
              <a:t>lembrar</a:t>
            </a:r>
            <a:r>
              <a:rPr lang="en-US" sz="2000" dirty="0"/>
              <a:t> a </a:t>
            </a:r>
            <a:r>
              <a:rPr lang="en-US" sz="2000" dirty="0" err="1"/>
              <a:t>barba</a:t>
            </a:r>
            <a:r>
              <a:rPr lang="en-US" sz="2000" dirty="0"/>
              <a:t> do Pai Natal.</a:t>
            </a:r>
          </a:p>
          <a:p>
            <a:r>
              <a:rPr lang="en-US" sz="2000" dirty="0"/>
              <a:t>É </a:t>
            </a:r>
            <a:r>
              <a:rPr lang="en-US" sz="2000" dirty="0" err="1"/>
              <a:t>semelhante</a:t>
            </a:r>
            <a:r>
              <a:rPr lang="en-US" sz="2000" dirty="0"/>
              <a:t> à </a:t>
            </a:r>
            <a:r>
              <a:rPr lang="en-US" sz="2000" dirty="0" err="1"/>
              <a:t>palavra</a:t>
            </a:r>
            <a:r>
              <a:rPr lang="en-US" sz="2000" dirty="0"/>
              <a:t> “Natal”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linguagem</a:t>
            </a:r>
            <a:r>
              <a:rPr lang="en-US" sz="2000" dirty="0"/>
              <a:t> </a:t>
            </a:r>
            <a:r>
              <a:rPr lang="en-US" sz="2000" dirty="0" err="1"/>
              <a:t>gestual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 descr="Uma imagem com branco, preto&#10;&#10;Descrição gerada automaticamente">
            <a:extLst>
              <a:ext uri="{FF2B5EF4-FFF2-40B4-BE49-F238E27FC236}">
                <a16:creationId xmlns:a16="http://schemas.microsoft.com/office/drawing/2014/main" id="{F7855223-229C-7E90-CE0B-F812A6ECF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5727" r="11148" b="10402"/>
          <a:stretch/>
        </p:blipFill>
        <p:spPr>
          <a:xfrm>
            <a:off x="8598403" y="2430334"/>
            <a:ext cx="3109520" cy="2900352"/>
          </a:xfrm>
          <a:prstGeom prst="rect">
            <a:avLst/>
          </a:prstGeom>
        </p:spPr>
      </p:pic>
      <p:pic>
        <p:nvPicPr>
          <p:cNvPr id="4" name="Marcador de Posição de Conteúdo 4" descr="Uma imagem com pessoa&#10;&#10;Descrição gerada automaticamente">
            <a:extLst>
              <a:ext uri="{FF2B5EF4-FFF2-40B4-BE49-F238E27FC236}">
                <a16:creationId xmlns:a16="http://schemas.microsoft.com/office/drawing/2014/main" id="{7FE12292-CE1D-F88D-A28D-ABB0AAA9DE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4" t="12824" r="10966" b="22655"/>
          <a:stretch/>
        </p:blipFill>
        <p:spPr>
          <a:xfrm>
            <a:off x="5117286" y="2430335"/>
            <a:ext cx="3109520" cy="29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2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Funcionalidades: Selecionar conteúdo em linha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540927" cy="4393982"/>
          </a:xfrm>
        </p:spPr>
        <p:txBody>
          <a:bodyPr>
            <a:normAutofit/>
          </a:bodyPr>
          <a:lstStyle/>
          <a:p>
            <a:r>
              <a:rPr lang="en-US" sz="2000" dirty="0" err="1"/>
              <a:t>Movimento</a:t>
            </a:r>
            <a:r>
              <a:rPr lang="en-US" sz="2000" dirty="0"/>
              <a:t> da </a:t>
            </a:r>
            <a:r>
              <a:rPr lang="en-US" sz="2000" dirty="0" err="1"/>
              <a:t>direita</a:t>
            </a:r>
            <a:r>
              <a:rPr lang="en-US" sz="2000" dirty="0"/>
              <a:t> para a </a:t>
            </a:r>
            <a:r>
              <a:rPr lang="en-US" sz="2000" dirty="0" err="1"/>
              <a:t>esquerda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forma a mover para o </a:t>
            </a:r>
            <a:r>
              <a:rPr lang="en-US" sz="2000" dirty="0" err="1"/>
              <a:t>conteúdo</a:t>
            </a:r>
            <a:r>
              <a:rPr lang="en-US" sz="2000" dirty="0"/>
              <a:t> à </a:t>
            </a:r>
            <a:r>
              <a:rPr lang="en-US" sz="2000" dirty="0" err="1"/>
              <a:t>esquerda</a:t>
            </a:r>
            <a:r>
              <a:rPr lang="en-US" sz="2000" dirty="0"/>
              <a:t> do </a:t>
            </a:r>
            <a:r>
              <a:rPr lang="en-US" sz="2000" dirty="0" err="1"/>
              <a:t>pré-selecionado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Inverso</a:t>
            </a:r>
            <a:r>
              <a:rPr lang="en-US" sz="2000" dirty="0"/>
              <a:t> para </a:t>
            </a:r>
            <a:r>
              <a:rPr lang="en-US" sz="2000" dirty="0" err="1"/>
              <a:t>ir</a:t>
            </a:r>
            <a:r>
              <a:rPr lang="en-US" sz="2000" dirty="0"/>
              <a:t> para o </a:t>
            </a:r>
            <a:r>
              <a:rPr lang="en-US" sz="2000" dirty="0" err="1"/>
              <a:t>conteúdo</a:t>
            </a:r>
            <a:r>
              <a:rPr lang="en-US" sz="2000" dirty="0"/>
              <a:t> à </a:t>
            </a:r>
            <a:r>
              <a:rPr lang="en-US" sz="2000" dirty="0" err="1"/>
              <a:t>direita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Gesto</a:t>
            </a:r>
            <a:r>
              <a:rPr lang="en-US" sz="2000" dirty="0"/>
              <a:t> </a:t>
            </a:r>
            <a:r>
              <a:rPr lang="en-US" sz="2000" dirty="0" err="1"/>
              <a:t>idêntico</a:t>
            </a:r>
            <a:r>
              <a:rPr lang="en-US" sz="2000" dirty="0"/>
              <a:t> a “swipe” para </a:t>
            </a:r>
            <a:r>
              <a:rPr lang="en-US" sz="2000" dirty="0" err="1"/>
              <a:t>navegar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fila de </a:t>
            </a:r>
            <a:r>
              <a:rPr lang="en-US" sz="2000" dirty="0" err="1"/>
              <a:t>conteúdos</a:t>
            </a:r>
            <a:r>
              <a:rPr lang="en-US" sz="2000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0710D0B1-E579-6A4B-7CA7-39B5B9CF2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9" t="15116" r="39489" b="50969"/>
          <a:stretch/>
        </p:blipFill>
        <p:spPr>
          <a:xfrm>
            <a:off x="8756385" y="1779204"/>
            <a:ext cx="2462904" cy="1852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2FC0D4-3E13-CE6A-2F3B-39BD713E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9" t="13694" r="28862" b="48860"/>
          <a:stretch/>
        </p:blipFill>
        <p:spPr>
          <a:xfrm>
            <a:off x="8756385" y="3835370"/>
            <a:ext cx="2462904" cy="21969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A4E4EAD-CF7E-A1F0-D892-B7BD85E73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8" t="12898" r="38335" b="50894"/>
          <a:stretch/>
        </p:blipFill>
        <p:spPr>
          <a:xfrm>
            <a:off x="5487608" y="3835370"/>
            <a:ext cx="2458283" cy="21969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BFDAFD-C8ED-784A-462B-500BDFDAE8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1" t="9569" r="38244" b="44281"/>
          <a:stretch/>
        </p:blipFill>
        <p:spPr>
          <a:xfrm>
            <a:off x="5490090" y="1783769"/>
            <a:ext cx="2458283" cy="1862760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676B9412-0EA8-2324-1D93-077797662B17}"/>
              </a:ext>
            </a:extLst>
          </p:cNvPr>
          <p:cNvSpPr/>
          <p:nvPr/>
        </p:nvSpPr>
        <p:spPr>
          <a:xfrm>
            <a:off x="6549531" y="3494473"/>
            <a:ext cx="479258" cy="484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6A970DAC-8E92-47DC-F5CC-7A86AC0B8D78}"/>
              </a:ext>
            </a:extLst>
          </p:cNvPr>
          <p:cNvSpPr/>
          <p:nvPr/>
        </p:nvSpPr>
        <p:spPr>
          <a:xfrm>
            <a:off x="9748208" y="3494473"/>
            <a:ext cx="479258" cy="4635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8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Funcionalidades: Selecionar conteúdo em coluna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540927" cy="4393982"/>
          </a:xfrm>
        </p:spPr>
        <p:txBody>
          <a:bodyPr>
            <a:normAutofit/>
          </a:bodyPr>
          <a:lstStyle/>
          <a:p>
            <a:r>
              <a:rPr lang="en-US" sz="2000" dirty="0"/>
              <a:t>O </a:t>
            </a:r>
            <a:r>
              <a:rPr lang="en-US" sz="2000" dirty="0" err="1"/>
              <a:t>braço</a:t>
            </a:r>
            <a:r>
              <a:rPr lang="en-US" sz="2000" dirty="0"/>
              <a:t> é </a:t>
            </a:r>
            <a:r>
              <a:rPr lang="en-US" sz="2000" dirty="0" err="1"/>
              <a:t>incialmente</a:t>
            </a:r>
            <a:r>
              <a:rPr lang="en-US" sz="2000" dirty="0"/>
              <a:t> </a:t>
            </a:r>
            <a:r>
              <a:rPr lang="en-US" sz="2000" dirty="0" err="1"/>
              <a:t>colocado</a:t>
            </a:r>
            <a:r>
              <a:rPr lang="en-US" sz="2000" dirty="0"/>
              <a:t> no </a:t>
            </a:r>
            <a:r>
              <a:rPr lang="en-US" sz="2000" dirty="0" err="1"/>
              <a:t>ponto</a:t>
            </a:r>
            <a:r>
              <a:rPr lang="en-US" sz="2000" dirty="0"/>
              <a:t> </a:t>
            </a:r>
            <a:r>
              <a:rPr lang="en-US" sz="2000" dirty="0" err="1"/>
              <a:t>neutro</a:t>
            </a:r>
            <a:r>
              <a:rPr lang="en-US" sz="2000" dirty="0"/>
              <a:t>, e move-se para </a:t>
            </a:r>
            <a:r>
              <a:rPr lang="en-US" sz="2000" dirty="0" err="1"/>
              <a:t>baixo</a:t>
            </a:r>
            <a:r>
              <a:rPr lang="en-US" sz="2000" dirty="0"/>
              <a:t> para </a:t>
            </a:r>
            <a:r>
              <a:rPr lang="en-US" sz="2000" dirty="0" err="1"/>
              <a:t>descer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coluna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para </a:t>
            </a:r>
            <a:r>
              <a:rPr lang="en-US" sz="2000" dirty="0" err="1"/>
              <a:t>cima</a:t>
            </a:r>
            <a:r>
              <a:rPr lang="en-US" sz="2000" dirty="0"/>
              <a:t> para </a:t>
            </a:r>
            <a:r>
              <a:rPr lang="en-US" sz="2000" dirty="0" err="1"/>
              <a:t>subir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coluna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Gesto</a:t>
            </a:r>
            <a:r>
              <a:rPr lang="en-US" sz="2000" dirty="0"/>
              <a:t> </a:t>
            </a:r>
            <a:r>
              <a:rPr lang="en-US" sz="2000" dirty="0" err="1"/>
              <a:t>idêntico</a:t>
            </a:r>
            <a:r>
              <a:rPr lang="en-US" sz="2000" dirty="0"/>
              <a:t> a “swipe” para </a:t>
            </a:r>
            <a:r>
              <a:rPr lang="en-US" sz="2000" dirty="0" err="1"/>
              <a:t>navegar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coluna</a:t>
            </a:r>
            <a:r>
              <a:rPr lang="en-US" sz="2000" dirty="0"/>
              <a:t> de </a:t>
            </a:r>
            <a:r>
              <a:rPr lang="en-US" sz="2000" dirty="0" err="1"/>
              <a:t>conteúdos</a:t>
            </a:r>
            <a:r>
              <a:rPr lang="en-US" sz="2000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Marcador de Posição de Conteúdo 4" descr="Uma imagem com preto, branco&#10;&#10;Descrição gerada automaticamente">
            <a:extLst>
              <a:ext uri="{FF2B5EF4-FFF2-40B4-BE49-F238E27FC236}">
                <a16:creationId xmlns:a16="http://schemas.microsoft.com/office/drawing/2014/main" id="{80DD16A2-A975-9A96-114F-73A7C308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97" y="1446867"/>
            <a:ext cx="2030874" cy="1954238"/>
          </a:xfrm>
          <a:prstGeom prst="rect">
            <a:avLst/>
          </a:prstGeom>
        </p:spPr>
      </p:pic>
      <p:pic>
        <p:nvPicPr>
          <p:cNvPr id="4" name="Imagem 3" descr="Uma imagem com pessoa, branco&#10;&#10;Descrição gerada automaticamente">
            <a:extLst>
              <a:ext uri="{FF2B5EF4-FFF2-40B4-BE49-F238E27FC236}">
                <a16:creationId xmlns:a16="http://schemas.microsoft.com/office/drawing/2014/main" id="{A8B57D2A-DFC9-63E1-17F8-BCA293029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00" y="3811991"/>
            <a:ext cx="1809030" cy="2027140"/>
          </a:xfrm>
          <a:prstGeom prst="rect">
            <a:avLst/>
          </a:prstGeom>
        </p:spPr>
      </p:pic>
      <p:pic>
        <p:nvPicPr>
          <p:cNvPr id="6" name="Imagem 5" descr="Uma imagem com pessoa, branco&#10;&#10;Descrição gerada automaticamente">
            <a:extLst>
              <a:ext uri="{FF2B5EF4-FFF2-40B4-BE49-F238E27FC236}">
                <a16:creationId xmlns:a16="http://schemas.microsoft.com/office/drawing/2014/main" id="{DAFA0655-AA8D-B51C-985E-C7DA3C1A1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81" y="3811990"/>
            <a:ext cx="1837097" cy="2027141"/>
          </a:xfrm>
          <a:prstGeom prst="rect">
            <a:avLst/>
          </a:prstGeom>
        </p:spPr>
      </p:pic>
      <p:sp>
        <p:nvSpPr>
          <p:cNvPr id="28" name="Seta: Para a Esquerda 27">
            <a:extLst>
              <a:ext uri="{FF2B5EF4-FFF2-40B4-BE49-F238E27FC236}">
                <a16:creationId xmlns:a16="http://schemas.microsoft.com/office/drawing/2014/main" id="{C9848431-B25A-0AD8-A930-3EEBE55B1BDF}"/>
              </a:ext>
            </a:extLst>
          </p:cNvPr>
          <p:cNvSpPr/>
          <p:nvPr/>
        </p:nvSpPr>
        <p:spPr>
          <a:xfrm rot="17923565">
            <a:off x="7197580" y="3362559"/>
            <a:ext cx="520118" cy="3775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eta: Para a Esquerda 28">
            <a:extLst>
              <a:ext uri="{FF2B5EF4-FFF2-40B4-BE49-F238E27FC236}">
                <a16:creationId xmlns:a16="http://schemas.microsoft.com/office/drawing/2014/main" id="{C249F5C3-3A7D-0B07-BF14-FE4DBB3D55AC}"/>
              </a:ext>
            </a:extLst>
          </p:cNvPr>
          <p:cNvSpPr/>
          <p:nvPr/>
        </p:nvSpPr>
        <p:spPr>
          <a:xfrm rot="14246016">
            <a:off x="9334809" y="3360560"/>
            <a:ext cx="520118" cy="3775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D13A4-F0A5-422E-95B6-7BE928F3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pt-PT" sz="3600" b="1" dirty="0"/>
              <a:t>Funcionalidades: Escolher Conteúdo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F776B81-9909-2270-4C2B-88BDC04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 err="1"/>
              <a:t>Selecionar</a:t>
            </a:r>
            <a:r>
              <a:rPr lang="en-US" sz="2000" dirty="0"/>
              <a:t> </a:t>
            </a:r>
            <a:r>
              <a:rPr lang="en-US" sz="2000" dirty="0" err="1"/>
              <a:t>conteúdo</a:t>
            </a:r>
            <a:r>
              <a:rPr lang="en-US" sz="2000" dirty="0"/>
              <a:t> </a:t>
            </a:r>
            <a:r>
              <a:rPr lang="en-US" sz="2000" dirty="0" err="1"/>
              <a:t>pretendido</a:t>
            </a:r>
            <a:r>
              <a:rPr lang="en-US" sz="2000" dirty="0"/>
              <a:t> da </a:t>
            </a:r>
            <a:r>
              <a:rPr lang="en-US" sz="2000" dirty="0" err="1"/>
              <a:t>lista</a:t>
            </a:r>
            <a:r>
              <a:rPr lang="en-US" sz="2000" dirty="0"/>
              <a:t> de </a:t>
            </a:r>
            <a:r>
              <a:rPr lang="en-US" sz="2000" dirty="0" err="1"/>
              <a:t>conteúdos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Gesto</a:t>
            </a:r>
            <a:r>
              <a:rPr lang="en-US" sz="2000" dirty="0"/>
              <a:t> usual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escolha</a:t>
            </a:r>
            <a:r>
              <a:rPr lang="en-US" sz="2000" dirty="0"/>
              <a:t> de </a:t>
            </a:r>
            <a:r>
              <a:rPr lang="en-US" sz="2000" dirty="0" err="1"/>
              <a:t>seleção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Xbox, </a:t>
            </a:r>
            <a:r>
              <a:rPr lang="en-US" sz="2000" dirty="0" err="1"/>
              <a:t>movendo</a:t>
            </a:r>
            <a:r>
              <a:rPr lang="en-US" sz="2000" dirty="0"/>
              <a:t> a </a:t>
            </a:r>
            <a:r>
              <a:rPr lang="en-US" sz="2000" dirty="0" err="1"/>
              <a:t>mão</a:t>
            </a:r>
            <a:r>
              <a:rPr lang="en-US" sz="2000" dirty="0"/>
              <a:t> </a:t>
            </a:r>
            <a:r>
              <a:rPr lang="en-US" sz="2000" dirty="0" err="1"/>
              <a:t>aberta</a:t>
            </a:r>
            <a:r>
              <a:rPr lang="en-US" sz="2000" dirty="0"/>
              <a:t> para a </a:t>
            </a:r>
            <a:r>
              <a:rPr lang="en-US" sz="2000" dirty="0" err="1"/>
              <a:t>frente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demonstrado</a:t>
            </a:r>
            <a:r>
              <a:rPr lang="en-US" sz="2000" dirty="0"/>
              <a:t> </a:t>
            </a:r>
            <a:r>
              <a:rPr lang="en-US" sz="2000" dirty="0" err="1"/>
              <a:t>nas</a:t>
            </a:r>
            <a:r>
              <a:rPr lang="en-US" sz="2000" dirty="0"/>
              <a:t> imagens.</a:t>
            </a:r>
          </a:p>
          <a:p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05FDF95-4ABF-C30F-7220-DA4E73C1B103}"/>
              </a:ext>
            </a:extLst>
          </p:cNvPr>
          <p:cNvSpPr/>
          <p:nvPr/>
        </p:nvSpPr>
        <p:spPr>
          <a:xfrm>
            <a:off x="8103765" y="3831672"/>
            <a:ext cx="687897" cy="486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pessoa, branco, pose&#10;&#10;Descrição gerada automaticamente">
            <a:extLst>
              <a:ext uri="{FF2B5EF4-FFF2-40B4-BE49-F238E27FC236}">
                <a16:creationId xmlns:a16="http://schemas.microsoft.com/office/drawing/2014/main" id="{521AE522-D411-DEF2-7BCF-DB022796B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01" y="2480217"/>
            <a:ext cx="2990404" cy="2990404"/>
          </a:xfrm>
          <a:prstGeom prst="rect">
            <a:avLst/>
          </a:prstGeom>
        </p:spPr>
      </p:pic>
      <p:pic>
        <p:nvPicPr>
          <p:cNvPr id="8" name="Imagem 7" descr="Uma imagem com pessoa, branco, preto, pose&#10;&#10;Descrição gerada automaticamente">
            <a:extLst>
              <a:ext uri="{FF2B5EF4-FFF2-40B4-BE49-F238E27FC236}">
                <a16:creationId xmlns:a16="http://schemas.microsoft.com/office/drawing/2014/main" id="{9051A797-D079-1A89-A5FD-ADDF81014E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9" r="6423"/>
          <a:stretch/>
        </p:blipFill>
        <p:spPr>
          <a:xfrm>
            <a:off x="4864978" y="2480217"/>
            <a:ext cx="3165248" cy="29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0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6AC0E6814EF442B32804FFD5DB0AAF" ma:contentTypeVersion="9" ma:contentTypeDescription="Create a new document." ma:contentTypeScope="" ma:versionID="3494ae71b61ab84e3c757550e261f53d">
  <xsd:schema xmlns:xsd="http://www.w3.org/2001/XMLSchema" xmlns:xs="http://www.w3.org/2001/XMLSchema" xmlns:p="http://schemas.microsoft.com/office/2006/metadata/properties" xmlns:ns3="1e3ea55b-3787-4a54-b0f3-53b37939729d" xmlns:ns4="faff2d96-b2b8-465a-b244-1e239aaf7430" targetNamespace="http://schemas.microsoft.com/office/2006/metadata/properties" ma:root="true" ma:fieldsID="09bcf0e1d11c05e50fc341f9f8d42fcc" ns3:_="" ns4:_="">
    <xsd:import namespace="1e3ea55b-3787-4a54-b0f3-53b37939729d"/>
    <xsd:import namespace="faff2d96-b2b8-465a-b244-1e239aaf74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ea55b-3787-4a54-b0f3-53b3793972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f2d96-b2b8-465a-b244-1e239aaf743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281A2E-91EC-44C9-BD1D-4952150833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6FBF54-3AE4-47AA-AC0A-689CEEE86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ea55b-3787-4a54-b0f3-53b37939729d"/>
    <ds:schemaRef ds:uri="faff2d96-b2b8-465a-b244-1e239aaf7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26D99D-BA40-4202-9D02-D6C2242B3135}">
  <ds:schemaRefs>
    <ds:schemaRef ds:uri="faff2d96-b2b8-465a-b244-1e239aaf7430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e3ea55b-3787-4a54-b0f3-53b37939729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7340</TotalTime>
  <Words>589</Words>
  <Application>Microsoft Office PowerPoint</Application>
  <PresentationFormat>Ecrã Panorâmico</PresentationFormat>
  <Paragraphs>56</Paragraphs>
  <Slides>14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Netflix   Interação Multimodal 2022/2023  </vt:lpstr>
      <vt:lpstr>Aplicação - Netflix</vt:lpstr>
      <vt:lpstr>“API”- Como irá ser controlada</vt:lpstr>
      <vt:lpstr>Cenário</vt:lpstr>
      <vt:lpstr>Funcionalidades: Abrir Netflix</vt:lpstr>
      <vt:lpstr>Funcionalidades: Procurar conteúdo de Natal</vt:lpstr>
      <vt:lpstr>Funcionalidades: Selecionar conteúdo em linha</vt:lpstr>
      <vt:lpstr>Funcionalidades: Selecionar conteúdo em coluna</vt:lpstr>
      <vt:lpstr>Funcionalidades: Escolher Conteúdo</vt:lpstr>
      <vt:lpstr>Funcionalidades: Começar filme</vt:lpstr>
      <vt:lpstr>Funcionalidades: Cancelar conteúdo</vt:lpstr>
      <vt:lpstr>Arquitetura</vt:lpstr>
      <vt:lpstr>Feedback Voz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name</dc:title>
  <dc:creator>António Teixeira</dc:creator>
  <cp:lastModifiedBy>Tiago Coelho</cp:lastModifiedBy>
  <cp:revision>20</cp:revision>
  <dcterms:created xsi:type="dcterms:W3CDTF">2021-11-12T12:11:50Z</dcterms:created>
  <dcterms:modified xsi:type="dcterms:W3CDTF">2022-12-16T16:34:05Z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0x010100646AC0E6814EF442B32804FFD5DB0AAF</vt:lpwstr>
  </property>
</Properties>
</file>